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6.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7.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8.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11.xml" ContentType="application/vnd.openxmlformats-officedocument.theme+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theme/theme12.xml" ContentType="application/vnd.openxmlformats-officedocument.theme+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theme/theme13.xml" ContentType="application/vnd.openxmlformats-officedocument.theme+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theme/theme14.xml" ContentType="application/vnd.openxmlformats-officedocument.theme+xml"/>
  <Override PartName="/ppt/slideLayouts/slideLayout103.xml" ContentType="application/vnd.openxmlformats-officedocument.presentationml.slideLayout+xml"/>
  <Override PartName="/ppt/theme/theme15.xml" ContentType="application/vnd.openxmlformats-officedocument.theme+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theme/theme16.xml" ContentType="application/vnd.openxmlformats-officedocument.theme+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7.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8.xml" ContentType="application/vnd.openxmlformats-officedocument.theme+xml"/>
  <Override PartName="/ppt/theme/theme19.xml" ContentType="application/vnd.openxmlformats-officedocument.theme+xml"/>
  <Override PartName="/ppt/theme/theme2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8" r:id="rId4"/>
    <p:sldMasterId id="2147483752" r:id="rId5"/>
    <p:sldMasterId id="2147483759" r:id="rId6"/>
    <p:sldMasterId id="2147483767" r:id="rId7"/>
    <p:sldMasterId id="2147483769" r:id="rId8"/>
    <p:sldMasterId id="2147483789" r:id="rId9"/>
    <p:sldMasterId id="2147483814" r:id="rId10"/>
    <p:sldMasterId id="2147483836" r:id="rId11"/>
    <p:sldMasterId id="2147483846" r:id="rId12"/>
    <p:sldMasterId id="2147483858" r:id="rId13"/>
    <p:sldMasterId id="2147483868" r:id="rId14"/>
    <p:sldMasterId id="2147483898" r:id="rId15"/>
    <p:sldMasterId id="2147483911" r:id="rId16"/>
    <p:sldMasterId id="2147483923" r:id="rId17"/>
    <p:sldMasterId id="2147483933" r:id="rId18"/>
    <p:sldMasterId id="2147483937" r:id="rId19"/>
    <p:sldMasterId id="2147483946" r:id="rId20"/>
    <p:sldMasterId id="2147483959" r:id="rId21"/>
  </p:sldMasterIdLst>
  <p:notesMasterIdLst>
    <p:notesMasterId r:id="rId44"/>
  </p:notesMasterIdLst>
  <p:handoutMasterIdLst>
    <p:handoutMasterId r:id="rId45"/>
  </p:handoutMasterIdLst>
  <p:sldIdLst>
    <p:sldId id="256" r:id="rId22"/>
    <p:sldId id="1567" r:id="rId23"/>
    <p:sldId id="541" r:id="rId24"/>
    <p:sldId id="1566" r:id="rId25"/>
    <p:sldId id="1570" r:id="rId26"/>
    <p:sldId id="1578" r:id="rId27"/>
    <p:sldId id="1554" r:id="rId28"/>
    <p:sldId id="1568" r:id="rId29"/>
    <p:sldId id="1569" r:id="rId30"/>
    <p:sldId id="1550" r:id="rId31"/>
    <p:sldId id="1552" r:id="rId32"/>
    <p:sldId id="1580" r:id="rId33"/>
    <p:sldId id="1544" r:id="rId34"/>
    <p:sldId id="1563" r:id="rId35"/>
    <p:sldId id="1562" r:id="rId36"/>
    <p:sldId id="1581" r:id="rId37"/>
    <p:sldId id="577" r:id="rId38"/>
    <p:sldId id="1553" r:id="rId39"/>
    <p:sldId id="1555" r:id="rId40"/>
    <p:sldId id="1557" r:id="rId41"/>
    <p:sldId id="833" r:id="rId42"/>
    <p:sldId id="1556" r:id="rId43"/>
  </p:sldIdLst>
  <p:sldSz cx="9144000" cy="6858000" type="screen4x3"/>
  <p:notesSz cx="7010400" cy="9296400"/>
  <p:custDataLst>
    <p:tags r:id="rId46"/>
  </p:custDataLst>
  <p:defaultTextStyle>
    <a:defPPr>
      <a:defRPr lang="en-US"/>
    </a:defPPr>
    <a:lvl1pPr algn="ctr" rtl="0" fontAlgn="base">
      <a:spcBef>
        <a:spcPct val="0"/>
      </a:spcBef>
      <a:spcAft>
        <a:spcPct val="40000"/>
      </a:spcAft>
      <a:defRPr sz="2400" kern="1200">
        <a:solidFill>
          <a:srgbClr val="0095D3"/>
        </a:solidFill>
        <a:latin typeface="Arial" charset="0"/>
        <a:ea typeface="ＭＳ Ｐゴシック" pitchFamily="34" charset="-128"/>
        <a:cs typeface="+mn-cs"/>
      </a:defRPr>
    </a:lvl1pPr>
    <a:lvl2pPr marL="457200" algn="ctr" rtl="0" fontAlgn="base">
      <a:spcBef>
        <a:spcPct val="0"/>
      </a:spcBef>
      <a:spcAft>
        <a:spcPct val="40000"/>
      </a:spcAft>
      <a:defRPr sz="2400" kern="1200">
        <a:solidFill>
          <a:srgbClr val="0095D3"/>
        </a:solidFill>
        <a:latin typeface="Arial" charset="0"/>
        <a:ea typeface="ＭＳ Ｐゴシック" pitchFamily="34" charset="-128"/>
        <a:cs typeface="+mn-cs"/>
      </a:defRPr>
    </a:lvl2pPr>
    <a:lvl3pPr marL="914400" algn="ctr" rtl="0" fontAlgn="base">
      <a:spcBef>
        <a:spcPct val="0"/>
      </a:spcBef>
      <a:spcAft>
        <a:spcPct val="40000"/>
      </a:spcAft>
      <a:defRPr sz="2400" kern="1200">
        <a:solidFill>
          <a:srgbClr val="0095D3"/>
        </a:solidFill>
        <a:latin typeface="Arial" charset="0"/>
        <a:ea typeface="ＭＳ Ｐゴシック" pitchFamily="34" charset="-128"/>
        <a:cs typeface="+mn-cs"/>
      </a:defRPr>
    </a:lvl3pPr>
    <a:lvl4pPr marL="1371600" algn="ctr" rtl="0" fontAlgn="base">
      <a:spcBef>
        <a:spcPct val="0"/>
      </a:spcBef>
      <a:spcAft>
        <a:spcPct val="40000"/>
      </a:spcAft>
      <a:defRPr sz="2400" kern="1200">
        <a:solidFill>
          <a:srgbClr val="0095D3"/>
        </a:solidFill>
        <a:latin typeface="Arial" charset="0"/>
        <a:ea typeface="ＭＳ Ｐゴシック" pitchFamily="34" charset="-128"/>
        <a:cs typeface="+mn-cs"/>
      </a:defRPr>
    </a:lvl4pPr>
    <a:lvl5pPr marL="1828800" algn="ctr" rtl="0" fontAlgn="base">
      <a:spcBef>
        <a:spcPct val="0"/>
      </a:spcBef>
      <a:spcAft>
        <a:spcPct val="40000"/>
      </a:spcAft>
      <a:defRPr sz="2400" kern="1200">
        <a:solidFill>
          <a:srgbClr val="0095D3"/>
        </a:solidFill>
        <a:latin typeface="Arial" charset="0"/>
        <a:ea typeface="ＭＳ Ｐゴシック" pitchFamily="34" charset="-128"/>
        <a:cs typeface="+mn-cs"/>
      </a:defRPr>
    </a:lvl5pPr>
    <a:lvl6pPr marL="2286000" algn="l" defTabSz="914400" rtl="0" eaLnBrk="1" latinLnBrk="0" hangingPunct="1">
      <a:defRPr sz="2400" kern="1200">
        <a:solidFill>
          <a:srgbClr val="0095D3"/>
        </a:solidFill>
        <a:latin typeface="Arial" charset="0"/>
        <a:ea typeface="ＭＳ Ｐゴシック" pitchFamily="34" charset="-128"/>
        <a:cs typeface="+mn-cs"/>
      </a:defRPr>
    </a:lvl6pPr>
    <a:lvl7pPr marL="2743200" algn="l" defTabSz="914400" rtl="0" eaLnBrk="1" latinLnBrk="0" hangingPunct="1">
      <a:defRPr sz="2400" kern="1200">
        <a:solidFill>
          <a:srgbClr val="0095D3"/>
        </a:solidFill>
        <a:latin typeface="Arial" charset="0"/>
        <a:ea typeface="ＭＳ Ｐゴシック" pitchFamily="34" charset="-128"/>
        <a:cs typeface="+mn-cs"/>
      </a:defRPr>
    </a:lvl7pPr>
    <a:lvl8pPr marL="3200400" algn="l" defTabSz="914400" rtl="0" eaLnBrk="1" latinLnBrk="0" hangingPunct="1">
      <a:defRPr sz="2400" kern="1200">
        <a:solidFill>
          <a:srgbClr val="0095D3"/>
        </a:solidFill>
        <a:latin typeface="Arial" charset="0"/>
        <a:ea typeface="ＭＳ Ｐゴシック" pitchFamily="34" charset="-128"/>
        <a:cs typeface="+mn-cs"/>
      </a:defRPr>
    </a:lvl8pPr>
    <a:lvl9pPr marL="3657600" algn="l" defTabSz="914400" rtl="0" eaLnBrk="1" latinLnBrk="0" hangingPunct="1">
      <a:defRPr sz="2400" kern="1200">
        <a:solidFill>
          <a:srgbClr val="0095D3"/>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E3B0"/>
    <a:srgbClr val="000000"/>
    <a:srgbClr val="0095D3"/>
    <a:srgbClr val="FFFFFF"/>
    <a:srgbClr val="4D4D4D"/>
    <a:srgbClr val="52AEDC"/>
    <a:srgbClr val="ACE0F2"/>
    <a:srgbClr val="B3E3F3"/>
    <a:srgbClr val="61C0E0"/>
    <a:srgbClr val="59B1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93" autoAdjust="0"/>
    <p:restoredTop sz="90965" autoAdjust="0"/>
  </p:normalViewPr>
  <p:slideViewPr>
    <p:cSldViewPr snapToGrid="0">
      <p:cViewPr varScale="1">
        <p:scale>
          <a:sx n="63" d="100"/>
          <a:sy n="63" d="100"/>
        </p:scale>
        <p:origin x="-1392" y="-114"/>
      </p:cViewPr>
      <p:guideLst>
        <p:guide orient="horz" pos="4143"/>
        <p:guide orient="horz" pos="3243"/>
        <p:guide orient="horz" pos="1112"/>
        <p:guide pos="2880"/>
        <p:guide pos="1747"/>
        <p:guide pos="5526"/>
        <p:guide pos="4650"/>
        <p:guide pos="387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50" d="100"/>
        <a:sy n="25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0.xml"/><Relationship Id="rId18" Type="http://schemas.openxmlformats.org/officeDocument/2006/relationships/slideMaster" Target="slideMasters/slideMaster15.xml"/><Relationship Id="rId26" Type="http://schemas.openxmlformats.org/officeDocument/2006/relationships/slide" Target="slides/slide5.xml"/><Relationship Id="rId39" Type="http://schemas.openxmlformats.org/officeDocument/2006/relationships/slide" Target="slides/slide18.xml"/><Relationship Id="rId3" Type="http://schemas.openxmlformats.org/officeDocument/2006/relationships/customXml" Target="../customXml/item3.xml"/><Relationship Id="rId21" Type="http://schemas.openxmlformats.org/officeDocument/2006/relationships/slideMaster" Target="slideMasters/slideMaster18.xml"/><Relationship Id="rId34" Type="http://schemas.openxmlformats.org/officeDocument/2006/relationships/slide" Target="slides/slide13.xml"/><Relationship Id="rId42" Type="http://schemas.openxmlformats.org/officeDocument/2006/relationships/slide" Target="slides/slide2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Master" Target="slideMasters/slideMaster14.xml"/><Relationship Id="rId25" Type="http://schemas.openxmlformats.org/officeDocument/2006/relationships/slide" Target="slides/slide4.xml"/><Relationship Id="rId33" Type="http://schemas.openxmlformats.org/officeDocument/2006/relationships/slide" Target="slides/slide12.xml"/><Relationship Id="rId38" Type="http://schemas.openxmlformats.org/officeDocument/2006/relationships/slide" Target="slides/slide17.xml"/><Relationship Id="rId46"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Master" Target="slideMasters/slideMaster13.xml"/><Relationship Id="rId20" Type="http://schemas.openxmlformats.org/officeDocument/2006/relationships/slideMaster" Target="slideMasters/slideMaster17.xml"/><Relationship Id="rId29" Type="http://schemas.openxmlformats.org/officeDocument/2006/relationships/slide" Target="slides/slide8.xml"/><Relationship Id="rId41" Type="http://schemas.openxmlformats.org/officeDocument/2006/relationships/slide" Target="slides/slide20.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3.xml"/><Relationship Id="rId32" Type="http://schemas.openxmlformats.org/officeDocument/2006/relationships/slide" Target="slides/slide11.xml"/><Relationship Id="rId37" Type="http://schemas.openxmlformats.org/officeDocument/2006/relationships/slide" Target="slides/slide16.xml"/><Relationship Id="rId40" Type="http://schemas.openxmlformats.org/officeDocument/2006/relationships/slide" Target="slides/slide19.xml"/><Relationship Id="rId45"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Master" Target="slideMasters/slideMaster12.xml"/><Relationship Id="rId23" Type="http://schemas.openxmlformats.org/officeDocument/2006/relationships/slide" Target="slides/slide2.xml"/><Relationship Id="rId28" Type="http://schemas.openxmlformats.org/officeDocument/2006/relationships/slide" Target="slides/slide7.xml"/><Relationship Id="rId36" Type="http://schemas.openxmlformats.org/officeDocument/2006/relationships/slide" Target="slides/slide15.xml"/><Relationship Id="rId49" Type="http://schemas.openxmlformats.org/officeDocument/2006/relationships/theme" Target="theme/theme1.xml"/><Relationship Id="rId10" Type="http://schemas.openxmlformats.org/officeDocument/2006/relationships/slideMaster" Target="slideMasters/slideMaster7.xml"/><Relationship Id="rId19" Type="http://schemas.openxmlformats.org/officeDocument/2006/relationships/slideMaster" Target="slideMasters/slideMaster16.xml"/><Relationship Id="rId31" Type="http://schemas.openxmlformats.org/officeDocument/2006/relationships/slide" Target="slides/slide10.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1.xml"/><Relationship Id="rId27" Type="http://schemas.openxmlformats.org/officeDocument/2006/relationships/slide" Target="slides/slide6.xml"/><Relationship Id="rId30" Type="http://schemas.openxmlformats.org/officeDocument/2006/relationships/slide" Target="slides/slide9.xml"/><Relationship Id="rId35" Type="http://schemas.openxmlformats.org/officeDocument/2006/relationships/slide" Target="slides/slide14.xml"/><Relationship Id="rId43" Type="http://schemas.openxmlformats.org/officeDocument/2006/relationships/slide" Target="slides/slide22.xml"/><Relationship Id="rId48" Type="http://schemas.openxmlformats.org/officeDocument/2006/relationships/viewProps" Target="viewProps.xml"/><Relationship Id="rId8" Type="http://schemas.openxmlformats.org/officeDocument/2006/relationships/slideMaster" Target="slideMasters/slideMaster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4" y="4"/>
            <a:ext cx="3037840" cy="464820"/>
          </a:xfrm>
          <a:prstGeom prst="rect">
            <a:avLst/>
          </a:prstGeom>
          <a:noFill/>
          <a:ln w="9525">
            <a:noFill/>
            <a:miter lim="800000"/>
            <a:headEnd/>
            <a:tailEnd/>
          </a:ln>
        </p:spPr>
        <p:txBody>
          <a:bodyPr vert="horz" wrap="square" lIns="93150" tIns="46574" rIns="93150" bIns="46574" numCol="1" anchor="t" anchorCtr="0" compatLnSpc="1">
            <a:prstTxWarp prst="textNoShape">
              <a:avLst/>
            </a:prstTxWarp>
          </a:bodyPr>
          <a:lstStyle>
            <a:lvl1pPr algn="l" eaLnBrk="0" hangingPunct="0">
              <a:spcAft>
                <a:spcPct val="0"/>
              </a:spcAft>
              <a:defRPr sz="1200">
                <a:solidFill>
                  <a:schemeClr val="tx1"/>
                </a:solidFill>
              </a:defRPr>
            </a:lvl1pPr>
          </a:lstStyle>
          <a:p>
            <a:pPr>
              <a:defRPr/>
            </a:pPr>
            <a:endParaRPr lang="en-US" dirty="0"/>
          </a:p>
        </p:txBody>
      </p:sp>
      <p:sp>
        <p:nvSpPr>
          <p:cNvPr id="7171" name="Rectangle 3"/>
          <p:cNvSpPr>
            <a:spLocks noGrp="1" noChangeArrowheads="1"/>
          </p:cNvSpPr>
          <p:nvPr>
            <p:ph type="dt" sz="quarter" idx="1"/>
          </p:nvPr>
        </p:nvSpPr>
        <p:spPr bwMode="auto">
          <a:xfrm>
            <a:off x="3972560" y="4"/>
            <a:ext cx="3037840" cy="464820"/>
          </a:xfrm>
          <a:prstGeom prst="rect">
            <a:avLst/>
          </a:prstGeom>
          <a:noFill/>
          <a:ln w="9525">
            <a:noFill/>
            <a:miter lim="800000"/>
            <a:headEnd/>
            <a:tailEnd/>
          </a:ln>
        </p:spPr>
        <p:txBody>
          <a:bodyPr vert="horz" wrap="square" lIns="93150" tIns="46574" rIns="93150" bIns="46574" numCol="1" anchor="t" anchorCtr="0" compatLnSpc="1">
            <a:prstTxWarp prst="textNoShape">
              <a:avLst/>
            </a:prstTxWarp>
          </a:bodyPr>
          <a:lstStyle>
            <a:lvl1pPr algn="r" eaLnBrk="0" hangingPunct="0">
              <a:spcAft>
                <a:spcPct val="0"/>
              </a:spcAft>
              <a:defRPr sz="1200">
                <a:solidFill>
                  <a:schemeClr val="tx1"/>
                </a:solidFill>
              </a:defRPr>
            </a:lvl1pPr>
          </a:lstStyle>
          <a:p>
            <a:pPr>
              <a:defRPr/>
            </a:pPr>
            <a:endParaRPr lang="en-US" dirty="0"/>
          </a:p>
        </p:txBody>
      </p:sp>
      <p:sp>
        <p:nvSpPr>
          <p:cNvPr id="7172" name="Rectangle 4"/>
          <p:cNvSpPr>
            <a:spLocks noGrp="1" noChangeArrowheads="1"/>
          </p:cNvSpPr>
          <p:nvPr>
            <p:ph type="ftr" sz="quarter" idx="2"/>
          </p:nvPr>
        </p:nvSpPr>
        <p:spPr bwMode="auto">
          <a:xfrm>
            <a:off x="4" y="8831584"/>
            <a:ext cx="3037840" cy="464820"/>
          </a:xfrm>
          <a:prstGeom prst="rect">
            <a:avLst/>
          </a:prstGeom>
          <a:noFill/>
          <a:ln w="9525">
            <a:noFill/>
            <a:miter lim="800000"/>
            <a:headEnd/>
            <a:tailEnd/>
          </a:ln>
        </p:spPr>
        <p:txBody>
          <a:bodyPr vert="horz" wrap="square" lIns="93150" tIns="46574" rIns="93150" bIns="46574" numCol="1" anchor="b" anchorCtr="0" compatLnSpc="1">
            <a:prstTxWarp prst="textNoShape">
              <a:avLst/>
            </a:prstTxWarp>
          </a:bodyPr>
          <a:lstStyle>
            <a:lvl1pPr algn="l" eaLnBrk="0" hangingPunct="0">
              <a:spcAft>
                <a:spcPct val="0"/>
              </a:spcAft>
              <a:defRPr sz="1200">
                <a:solidFill>
                  <a:schemeClr val="tx1"/>
                </a:solidFill>
              </a:defRPr>
            </a:lvl1pPr>
          </a:lstStyle>
          <a:p>
            <a:pPr>
              <a:defRPr/>
            </a:pPr>
            <a:endParaRPr lang="en-US" dirty="0"/>
          </a:p>
        </p:txBody>
      </p:sp>
      <p:sp>
        <p:nvSpPr>
          <p:cNvPr id="7173" name="Rectangle 5"/>
          <p:cNvSpPr>
            <a:spLocks noGrp="1" noChangeArrowheads="1"/>
          </p:cNvSpPr>
          <p:nvPr>
            <p:ph type="sldNum" sz="quarter" idx="3"/>
          </p:nvPr>
        </p:nvSpPr>
        <p:spPr bwMode="auto">
          <a:xfrm>
            <a:off x="3972560" y="8831584"/>
            <a:ext cx="3037840" cy="464820"/>
          </a:xfrm>
          <a:prstGeom prst="rect">
            <a:avLst/>
          </a:prstGeom>
          <a:noFill/>
          <a:ln w="9525">
            <a:noFill/>
            <a:miter lim="800000"/>
            <a:headEnd/>
            <a:tailEnd/>
          </a:ln>
        </p:spPr>
        <p:txBody>
          <a:bodyPr vert="horz" wrap="square" lIns="93150" tIns="46574" rIns="93150" bIns="46574" numCol="1" anchor="b" anchorCtr="0" compatLnSpc="1">
            <a:prstTxWarp prst="textNoShape">
              <a:avLst/>
            </a:prstTxWarp>
          </a:bodyPr>
          <a:lstStyle>
            <a:lvl1pPr algn="r" eaLnBrk="0" hangingPunct="0">
              <a:spcAft>
                <a:spcPct val="0"/>
              </a:spcAft>
              <a:defRPr sz="1200">
                <a:solidFill>
                  <a:schemeClr val="tx1"/>
                </a:solidFill>
              </a:defRPr>
            </a:lvl1pPr>
          </a:lstStyle>
          <a:p>
            <a:pPr>
              <a:defRPr/>
            </a:pPr>
            <a:fld id="{6273D68B-0CA8-4788-90D5-2D086E039DB9}" type="slidenum">
              <a:rPr lang="en-US"/>
              <a:pPr>
                <a:defRPr/>
              </a:pPr>
              <a:t>‹#›</a:t>
            </a:fld>
            <a:endParaRPr lang="en-US" dirty="0"/>
          </a:p>
        </p:txBody>
      </p:sp>
    </p:spTree>
    <p:extLst>
      <p:ext uri="{BB962C8B-B14F-4D97-AF65-F5344CB8AC3E}">
        <p14:creationId xmlns:p14="http://schemas.microsoft.com/office/powerpoint/2010/main" val="6026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4" y="4"/>
            <a:ext cx="3037840" cy="464820"/>
          </a:xfrm>
          <a:prstGeom prst="rect">
            <a:avLst/>
          </a:prstGeom>
          <a:noFill/>
          <a:ln w="9525">
            <a:noFill/>
            <a:miter lim="800000"/>
            <a:headEnd/>
            <a:tailEnd/>
          </a:ln>
        </p:spPr>
        <p:txBody>
          <a:bodyPr vert="horz" wrap="square" lIns="93150" tIns="46574" rIns="93150" bIns="46574" numCol="1" anchor="t" anchorCtr="0" compatLnSpc="1">
            <a:prstTxWarp prst="textNoShape">
              <a:avLst/>
            </a:prstTxWarp>
          </a:bodyPr>
          <a:lstStyle>
            <a:lvl1pPr algn="l" eaLnBrk="0" hangingPunct="0">
              <a:spcAft>
                <a:spcPct val="0"/>
              </a:spcAft>
              <a:defRPr sz="1200">
                <a:solidFill>
                  <a:schemeClr val="tx1"/>
                </a:solidFill>
              </a:defRPr>
            </a:lvl1pPr>
          </a:lstStyle>
          <a:p>
            <a:pPr>
              <a:defRPr/>
            </a:pPr>
            <a:endParaRPr lang="en-US" dirty="0"/>
          </a:p>
        </p:txBody>
      </p:sp>
      <p:sp>
        <p:nvSpPr>
          <p:cNvPr id="4099" name="Rectangle 3"/>
          <p:cNvSpPr>
            <a:spLocks noGrp="1" noChangeArrowheads="1"/>
          </p:cNvSpPr>
          <p:nvPr>
            <p:ph type="dt" idx="1"/>
          </p:nvPr>
        </p:nvSpPr>
        <p:spPr bwMode="auto">
          <a:xfrm>
            <a:off x="3972560" y="4"/>
            <a:ext cx="3037840" cy="464820"/>
          </a:xfrm>
          <a:prstGeom prst="rect">
            <a:avLst/>
          </a:prstGeom>
          <a:noFill/>
          <a:ln w="9525">
            <a:noFill/>
            <a:miter lim="800000"/>
            <a:headEnd/>
            <a:tailEnd/>
          </a:ln>
        </p:spPr>
        <p:txBody>
          <a:bodyPr vert="horz" wrap="square" lIns="93150" tIns="46574" rIns="93150" bIns="46574" numCol="1" anchor="t" anchorCtr="0" compatLnSpc="1">
            <a:prstTxWarp prst="textNoShape">
              <a:avLst/>
            </a:prstTxWarp>
          </a:bodyPr>
          <a:lstStyle>
            <a:lvl1pPr algn="r" eaLnBrk="0" hangingPunct="0">
              <a:spcAft>
                <a:spcPct val="0"/>
              </a:spcAft>
              <a:defRPr sz="1200">
                <a:solidFill>
                  <a:schemeClr val="tx1"/>
                </a:solidFill>
              </a:defRPr>
            </a:lvl1pPr>
          </a:lstStyle>
          <a:p>
            <a:pPr>
              <a:defRPr/>
            </a:pPr>
            <a:endParaRPr lang="en-US" dirty="0"/>
          </a:p>
        </p:txBody>
      </p:sp>
      <p:sp>
        <p:nvSpPr>
          <p:cNvPr id="2560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722" y="4415791"/>
            <a:ext cx="5140960" cy="4183380"/>
          </a:xfrm>
          <a:prstGeom prst="rect">
            <a:avLst/>
          </a:prstGeom>
          <a:noFill/>
          <a:ln w="9525">
            <a:noFill/>
            <a:miter lim="800000"/>
            <a:headEnd/>
            <a:tailEnd/>
          </a:ln>
        </p:spPr>
        <p:txBody>
          <a:bodyPr vert="horz" wrap="square" lIns="93150" tIns="46574" rIns="93150" bIns="4657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4" y="8831584"/>
            <a:ext cx="3037840" cy="464820"/>
          </a:xfrm>
          <a:prstGeom prst="rect">
            <a:avLst/>
          </a:prstGeom>
          <a:noFill/>
          <a:ln w="9525">
            <a:noFill/>
            <a:miter lim="800000"/>
            <a:headEnd/>
            <a:tailEnd/>
          </a:ln>
        </p:spPr>
        <p:txBody>
          <a:bodyPr vert="horz" wrap="square" lIns="93150" tIns="46574" rIns="93150" bIns="46574" numCol="1" anchor="b" anchorCtr="0" compatLnSpc="1">
            <a:prstTxWarp prst="textNoShape">
              <a:avLst/>
            </a:prstTxWarp>
          </a:bodyPr>
          <a:lstStyle>
            <a:lvl1pPr algn="l" eaLnBrk="0" hangingPunct="0">
              <a:spcAft>
                <a:spcPct val="0"/>
              </a:spcAft>
              <a:defRPr sz="1200">
                <a:solidFill>
                  <a:schemeClr val="tx1"/>
                </a:solidFill>
              </a:defRPr>
            </a:lvl1pPr>
          </a:lstStyle>
          <a:p>
            <a:pPr>
              <a:defRPr/>
            </a:pPr>
            <a:endParaRPr lang="en-US" dirty="0"/>
          </a:p>
        </p:txBody>
      </p:sp>
      <p:sp>
        <p:nvSpPr>
          <p:cNvPr id="4103" name="Rectangle 7"/>
          <p:cNvSpPr>
            <a:spLocks noGrp="1" noChangeArrowheads="1"/>
          </p:cNvSpPr>
          <p:nvPr>
            <p:ph type="sldNum" sz="quarter" idx="5"/>
          </p:nvPr>
        </p:nvSpPr>
        <p:spPr bwMode="auto">
          <a:xfrm>
            <a:off x="3972560" y="8831584"/>
            <a:ext cx="3037840" cy="464820"/>
          </a:xfrm>
          <a:prstGeom prst="rect">
            <a:avLst/>
          </a:prstGeom>
          <a:noFill/>
          <a:ln w="9525">
            <a:noFill/>
            <a:miter lim="800000"/>
            <a:headEnd/>
            <a:tailEnd/>
          </a:ln>
        </p:spPr>
        <p:txBody>
          <a:bodyPr vert="horz" wrap="square" lIns="93150" tIns="46574" rIns="93150" bIns="46574" numCol="1" anchor="b" anchorCtr="0" compatLnSpc="1">
            <a:prstTxWarp prst="textNoShape">
              <a:avLst/>
            </a:prstTxWarp>
          </a:bodyPr>
          <a:lstStyle>
            <a:lvl1pPr algn="r" eaLnBrk="0" hangingPunct="0">
              <a:spcAft>
                <a:spcPct val="0"/>
              </a:spcAft>
              <a:defRPr sz="1200">
                <a:solidFill>
                  <a:schemeClr val="tx1"/>
                </a:solidFill>
              </a:defRPr>
            </a:lvl1pPr>
          </a:lstStyle>
          <a:p>
            <a:pPr>
              <a:defRPr/>
            </a:pPr>
            <a:fld id="{30ED41AE-736E-48F5-8701-1355F6D9E97A}" type="slidenum">
              <a:rPr lang="en-US"/>
              <a:pPr>
                <a:defRPr/>
              </a:pPr>
              <a:t>‹#›</a:t>
            </a:fld>
            <a:endParaRPr lang="en-US" dirty="0"/>
          </a:p>
        </p:txBody>
      </p:sp>
    </p:spTree>
    <p:extLst>
      <p:ext uri="{BB962C8B-B14F-4D97-AF65-F5344CB8AC3E}">
        <p14:creationId xmlns:p14="http://schemas.microsoft.com/office/powerpoint/2010/main" val="42030440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0D446D-95DC-4D91-98CC-C4AD03C78757}" type="slidenum">
              <a:rPr lang="en-US"/>
              <a:pPr/>
              <a:t>1</a:t>
            </a:fld>
            <a:endParaRPr lang="en-US" dirty="0"/>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p:spPr>
        <p:txBody>
          <a:bodyPr/>
          <a:lstStyle/>
          <a:p>
            <a:fld id="{A49C3E33-B656-4318-9864-03F6B8DF986C}" type="slidenum">
              <a:rPr lang="en-US" smtClean="0">
                <a:latin typeface="Arial" pitchFamily="34" charset="0"/>
                <a:cs typeface="Arial" pitchFamily="34" charset="0"/>
              </a:rPr>
              <a:pPr/>
              <a:t>3</a:t>
            </a:fld>
            <a:endParaRPr lang="en-US" dirty="0" smtClean="0">
              <a:latin typeface="Arial" pitchFamily="34" charset="0"/>
              <a:cs typeface="Arial" pitchFamily="34" charset="0"/>
            </a:endParaRPr>
          </a:p>
        </p:txBody>
      </p:sp>
      <p:sp>
        <p:nvSpPr>
          <p:cNvPr id="164867" name="Rectangle 7"/>
          <p:cNvSpPr txBox="1">
            <a:spLocks noGrp="1" noChangeArrowheads="1"/>
          </p:cNvSpPr>
          <p:nvPr/>
        </p:nvSpPr>
        <p:spPr bwMode="auto">
          <a:xfrm>
            <a:off x="3972560" y="8831580"/>
            <a:ext cx="3037840" cy="464820"/>
          </a:xfrm>
          <a:prstGeom prst="rect">
            <a:avLst/>
          </a:prstGeom>
          <a:noFill/>
          <a:ln w="9525">
            <a:noFill/>
            <a:miter lim="800000"/>
            <a:headEnd/>
            <a:tailEnd/>
          </a:ln>
        </p:spPr>
        <p:txBody>
          <a:bodyPr lIns="93138" tIns="46568" rIns="93138" bIns="46568" anchor="b"/>
          <a:lstStyle/>
          <a:p>
            <a:pPr algn="r" defTabSz="930156" eaLnBrk="0" hangingPunct="0"/>
            <a:endParaRPr lang="en-US" sz="1200" dirty="0">
              <a:latin typeface="Times" pitchFamily="18" charset="0"/>
            </a:endParaRPr>
          </a:p>
        </p:txBody>
      </p:sp>
      <p:sp>
        <p:nvSpPr>
          <p:cNvPr id="164868" name="Rectangle 2"/>
          <p:cNvSpPr>
            <a:spLocks noGrp="1" noRot="1" noChangeAspect="1" noChangeArrowheads="1" noTextEdit="1"/>
          </p:cNvSpPr>
          <p:nvPr>
            <p:ph type="sldImg"/>
          </p:nvPr>
        </p:nvSpPr>
        <p:spPr>
          <a:xfrm>
            <a:off x="1182688" y="696913"/>
            <a:ext cx="4645025" cy="3484562"/>
          </a:xfrm>
          <a:ln/>
        </p:spPr>
      </p:sp>
      <p:sp>
        <p:nvSpPr>
          <p:cNvPr id="164869" name="Rectangle 3"/>
          <p:cNvSpPr>
            <a:spLocks noGrp="1" noChangeArrowheads="1"/>
          </p:cNvSpPr>
          <p:nvPr>
            <p:ph type="body" idx="1"/>
          </p:nvPr>
        </p:nvSpPr>
        <p:spPr>
          <a:xfrm>
            <a:off x="699418" y="4414177"/>
            <a:ext cx="5611566" cy="4184993"/>
          </a:xfrm>
          <a:noFill/>
          <a:ln/>
        </p:spPr>
        <p:txBody>
          <a:bodyPr lIns="93138" tIns="46568" rIns="93138" bIns="46568"/>
          <a:lstStyle/>
          <a:p>
            <a:pPr eaLnBrk="1" hangingPunct="1"/>
            <a:r>
              <a:rPr lang="en-US" sz="900" b="1" dirty="0" smtClean="0">
                <a:latin typeface="Arial" pitchFamily="34" charset="0"/>
              </a:rPr>
              <a:t>SAY</a:t>
            </a:r>
          </a:p>
          <a:p>
            <a:pPr eaLnBrk="1" hangingPunct="1"/>
            <a:r>
              <a:rPr lang="en-US" sz="900" dirty="0" smtClean="0">
                <a:latin typeface="Arial" pitchFamily="34" charset="0"/>
              </a:rPr>
              <a:t>Briefly note where you are on the agenda.</a:t>
            </a:r>
          </a:p>
          <a:p>
            <a:pPr eaLnBrk="1" hangingPunct="1"/>
            <a:endParaRPr lang="en-US" sz="900" dirty="0" smtClean="0">
              <a:latin typeface="Arial" pitchFamily="34" charset="0"/>
            </a:endParaRPr>
          </a:p>
          <a:p>
            <a:pPr eaLnBrk="1" hangingPunct="1"/>
            <a:r>
              <a:rPr lang="en-US" sz="900" b="1" dirty="0" smtClean="0">
                <a:latin typeface="Arial" pitchFamily="34" charset="0"/>
              </a:rPr>
              <a:t>DO</a:t>
            </a:r>
          </a:p>
          <a:p>
            <a:pPr eaLnBrk="1" hangingPunct="1"/>
            <a:r>
              <a:rPr lang="en-US" sz="900" dirty="0" smtClean="0">
                <a:latin typeface="Arial" pitchFamily="34" charset="0"/>
              </a:rPr>
              <a:t>Check to see if there are any questions before moving forward.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0D446D-95DC-4D91-98CC-C4AD03C78757}" type="slidenum">
              <a:rPr lang="en-US"/>
              <a:pPr/>
              <a:t>4</a:t>
            </a:fld>
            <a:endParaRPr lang="en-US" dirty="0"/>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0D446D-95DC-4D91-98CC-C4AD03C78757}" type="slidenum">
              <a:rPr lang="en-US"/>
              <a:pPr/>
              <a:t>13</a:t>
            </a:fld>
            <a:endParaRPr lang="en-US" dirty="0"/>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Examples: impact of work on customers </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Process improvement</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Training to process to policy and procedure</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We support clients in teams, answer technical questions for one another, we cover for each other when out, we rotate on call duties, we have each other’s back in general</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Big on thank you and do things like dinner for 2 or hotel stay for outstanding work</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We do 1 scheduled company event </a:t>
            </a:r>
            <a:r>
              <a:rPr lang="en-US" baseline="0" dirty="0" err="1" smtClean="0"/>
              <a:t>ea</a:t>
            </a:r>
            <a:r>
              <a:rPr lang="en-US" baseline="0" dirty="0" smtClean="0"/>
              <a:t> quarter like our Christmas party and a visit to 6 Flags. We also do ad hoc events like A’s games, shuffle board, beers after monthly training.</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We use state of the art service management and monitoring software.  We provide 4 – 6 weeks of initial training and then ongoing coaching and training there after.</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30ED41AE-736E-48F5-8701-1355F6D9E97A}" type="slidenum">
              <a:rPr lang="en-US" smtClean="0"/>
              <a:pPr>
                <a:defRPr/>
              </a:pPr>
              <a:t>15</a:t>
            </a:fld>
            <a:endParaRPr lang="en-US" dirty="0"/>
          </a:p>
        </p:txBody>
      </p:sp>
    </p:spTree>
    <p:extLst>
      <p:ext uri="{BB962C8B-B14F-4D97-AF65-F5344CB8AC3E}">
        <p14:creationId xmlns:p14="http://schemas.microsoft.com/office/powerpoint/2010/main" val="2892250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0D446D-95DC-4D91-98CC-C4AD03C78757}" type="slidenum">
              <a:rPr lang="en-US"/>
              <a:pPr/>
              <a:t>17</a:t>
            </a:fld>
            <a:endParaRPr lang="en-US" dirty="0"/>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 we are growing and have a clear cut career ladder, we provide more opportunities than most businesses.  Ex = Catherine.</a:t>
            </a:r>
            <a:r>
              <a:rPr lang="en-US" baseline="0" dirty="0" smtClean="0"/>
              <a:t>  Consultant for a year and a half prior to being promoted to Ops mgr.</a:t>
            </a:r>
            <a:endParaRPr lang="en-US" dirty="0" smtClean="0"/>
          </a:p>
          <a:p>
            <a:r>
              <a:rPr lang="en-US" dirty="0" smtClean="0"/>
              <a:t>Because we are a consulting company that works with growing businesses we are the perfect place to quickly learn and stay abreast of the latest technology.  We implement new systems for a variety of customers on a regular basis which allows us to expand our experience and skill set.  Last but not least, you get to work with and learn from some of the best IT pros in the business.</a:t>
            </a:r>
          </a:p>
        </p:txBody>
      </p:sp>
      <p:sp>
        <p:nvSpPr>
          <p:cNvPr id="4" name="Slide Number Placeholder 3"/>
          <p:cNvSpPr>
            <a:spLocks noGrp="1"/>
          </p:cNvSpPr>
          <p:nvPr>
            <p:ph type="sldNum" sz="quarter" idx="10"/>
          </p:nvPr>
        </p:nvSpPr>
        <p:spPr/>
        <p:txBody>
          <a:bodyPr/>
          <a:lstStyle/>
          <a:p>
            <a:pPr>
              <a:defRPr/>
            </a:pPr>
            <a:fld id="{30ED41AE-736E-48F5-8701-1355F6D9E97A}" type="slidenum">
              <a:rPr lang="en-US" smtClean="0"/>
              <a:pPr>
                <a:defRPr/>
              </a:pPr>
              <a:t>20</a:t>
            </a:fld>
            <a:endParaRPr lang="en-US" dirty="0"/>
          </a:p>
        </p:txBody>
      </p:sp>
    </p:spTree>
    <p:extLst>
      <p:ext uri="{BB962C8B-B14F-4D97-AF65-F5344CB8AC3E}">
        <p14:creationId xmlns:p14="http://schemas.microsoft.com/office/powerpoint/2010/main" val="10530635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0D446D-95DC-4D91-98CC-C4AD03C78757}" type="slidenum">
              <a:rPr lang="en-US"/>
              <a:pPr/>
              <a:t>21</a:t>
            </a:fld>
            <a:endParaRPr lang="en-US" dirty="0"/>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0D446D-95DC-4D91-98CC-C4AD03C78757}" type="slidenum">
              <a:rPr lang="en-US"/>
              <a:pPr/>
              <a:t>22</a:t>
            </a:fld>
            <a:endParaRPr lang="en-US" dirty="0"/>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0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6.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0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6.xml"/></Relationships>
</file>

<file path=ppt/slideLayouts/_rels/slideLayout10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6.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8.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1.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4.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4.xml"/></Relationships>
</file>

<file path=ppt/slideLayouts/_rels/slideLayout9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4.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auto">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a:xfrm>
            <a:off x="457200" y="330200"/>
            <a:ext cx="8382000" cy="533400"/>
          </a:xfrm>
        </p:spPr>
        <p:txBody>
          <a:bodyPr anchor="t"/>
          <a:lstStyle>
            <a:lvl1pPr>
              <a:defRPr sz="3000">
                <a:solidFill>
                  <a:srgbClr val="003D79"/>
                </a:solidFill>
              </a:defRPr>
            </a:lvl1pPr>
          </a:lstStyle>
          <a:p>
            <a:r>
              <a:rPr lang="en-US" smtClean="0"/>
              <a:t>Click to edit Master title style</a:t>
            </a:r>
            <a:endParaRPr lang="en-US" dirty="0"/>
          </a:p>
        </p:txBody>
      </p:sp>
      <p:sp>
        <p:nvSpPr>
          <p:cNvPr id="71683" name="Rectangle 3"/>
          <p:cNvSpPr>
            <a:spLocks noGrp="1" noChangeArrowheads="1"/>
          </p:cNvSpPr>
          <p:nvPr>
            <p:ph type="subTitle" idx="1"/>
          </p:nvPr>
        </p:nvSpPr>
        <p:spPr>
          <a:xfrm>
            <a:off x="400050" y="1095375"/>
            <a:ext cx="8382000" cy="1295400"/>
          </a:xfrm>
        </p:spPr>
        <p:txBody>
          <a:bodyPr/>
          <a:lstStyle>
            <a:lvl1pPr>
              <a:defRPr sz="1800" b="0" i="1"/>
            </a:lvl1pPr>
          </a:lstStyle>
          <a:p>
            <a:r>
              <a:rPr lang="en-US" smtClean="0"/>
              <a:t>Click to edit Master subtitle style</a:t>
            </a:r>
            <a:endParaRPr lang="en-US" dirty="0"/>
          </a:p>
        </p:txBody>
      </p:sp>
      <p:sp>
        <p:nvSpPr>
          <p:cNvPr id="5" name="TextBox 4"/>
          <p:cNvSpPr txBox="1"/>
          <p:nvPr userDrawn="1"/>
        </p:nvSpPr>
        <p:spPr bwMode="gray">
          <a:xfrm>
            <a:off x="6729169" y="6696045"/>
            <a:ext cx="2343150" cy="184666"/>
          </a:xfrm>
          <a:prstGeom prst="rect">
            <a:avLst/>
          </a:prstGeom>
          <a:noFill/>
        </p:spPr>
        <p:txBody>
          <a:bodyPr wrap="square" rtlCol="0">
            <a:spAutoFit/>
          </a:bodyPr>
          <a:lstStyle/>
          <a:p>
            <a:pPr algn="r"/>
            <a:r>
              <a:rPr lang="en-US" sz="600" dirty="0" smtClean="0">
                <a:solidFill>
                  <a:schemeClr val="bg2">
                    <a:lumMod val="75000"/>
                  </a:schemeClr>
                </a:solidFill>
              </a:rPr>
              <a:t>© 2010 VMware Inc. All rights reserved</a:t>
            </a:r>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pPr>
              <a:defRPr/>
            </a:pPr>
            <a:endParaRPr lang="en-US">
              <a:solidFill>
                <a:srgbClr val="333333"/>
              </a:solidFill>
            </a:endParaRPr>
          </a:p>
        </p:txBody>
      </p:sp>
      <p:sp>
        <p:nvSpPr>
          <p:cNvPr id="7" name="Text Placeholder 6"/>
          <p:cNvSpPr>
            <a:spLocks noGrp="1"/>
          </p:cNvSpPr>
          <p:nvPr>
            <p:ph type="body" sz="quarter" idx="13"/>
          </p:nvPr>
        </p:nvSpPr>
        <p:spPr>
          <a:xfrm>
            <a:off x="352425" y="786384"/>
            <a:ext cx="8385048" cy="5010912"/>
          </a:xfrm>
        </p:spPr>
        <p:txBody>
          <a:bodyPr/>
          <a:lstStyle>
            <a:lvl1pPr marL="114300" indent="-114300">
              <a:buFont typeface="Arial" pitchFamily="34" charset="0"/>
              <a:buChar char=" "/>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10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trips dir="rd"/>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ransition>
    <p:strips dir="rd"/>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81075" y="595313"/>
            <a:ext cx="4291013" cy="4032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38213" y="1295400"/>
            <a:ext cx="7748587" cy="4572000"/>
          </a:xfrm>
        </p:spPr>
        <p:txBody>
          <a:bodyPr/>
          <a:lstStyle/>
          <a:p>
            <a:pPr lvl="0"/>
            <a:endParaRPr lang="en-US" noProof="0" smtClean="0"/>
          </a:p>
        </p:txBody>
      </p:sp>
    </p:spTree>
  </p:cSld>
  <p:clrMapOvr>
    <a:masterClrMapping/>
  </p:clrMapOvr>
  <p:transition>
    <p:strips dir="rd"/>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4"/>
          <p:cNvSpPr>
            <a:spLocks noGrp="1" noChangeArrowheads="1"/>
          </p:cNvSpPr>
          <p:nvPr>
            <p:ph type="sldNum" sz="quarter" idx="10"/>
          </p:nvPr>
        </p:nvSpPr>
        <p:spPr>
          <a:ln/>
        </p:spPr>
        <p:txBody>
          <a:bodyPr/>
          <a:lstStyle>
            <a:lvl1pPr>
              <a:defRPr/>
            </a:lvl1pPr>
          </a:lstStyle>
          <a:p>
            <a:pPr>
              <a:defRPr/>
            </a:pPr>
            <a:fld id="{75396F19-D26A-48AD-B215-11383BA5CB4A}" type="slidenum">
              <a:rPr lang="en-US"/>
              <a:pPr>
                <a:defRPr/>
              </a:pPr>
              <a:t>‹#›</a:t>
            </a:fld>
            <a:endParaRPr lang="en-US" dirty="0"/>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Date Placeholder 8"/>
          <p:cNvSpPr>
            <a:spLocks noGrp="1"/>
          </p:cNvSpPr>
          <p:nvPr>
            <p:ph type="dt" sz="half" idx="12"/>
          </p:nvPr>
        </p:nvSpPr>
        <p:spPr/>
        <p:txBody>
          <a:bodyPr/>
          <a:lstStyle>
            <a:lvl1pPr>
              <a:defRPr/>
            </a:lvl1pPr>
          </a:lstStyle>
          <a:p>
            <a:pPr>
              <a:defRPr/>
            </a:pPr>
            <a:r>
              <a:t>Confidential</a:t>
            </a:r>
            <a:endParaRPr dirty="0"/>
          </a:p>
        </p:txBody>
      </p:sp>
    </p:spTree>
  </p:cSld>
  <p:clrMapOvr>
    <a:masterClrMapping/>
  </p:clrMapOvr>
  <p:transition>
    <p:fade/>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auto">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TextBox 3"/>
          <p:cNvSpPr txBox="1"/>
          <p:nvPr userDrawn="1"/>
        </p:nvSpPr>
        <p:spPr bwMode="gray">
          <a:xfrm>
            <a:off x="6729413" y="6696075"/>
            <a:ext cx="2343150" cy="184150"/>
          </a:xfrm>
          <a:prstGeom prst="rect">
            <a:avLst/>
          </a:prstGeom>
          <a:noFill/>
        </p:spPr>
        <p:txBody>
          <a:bodyPr>
            <a:spAutoFit/>
          </a:bodyPr>
          <a:lstStyle/>
          <a:p>
            <a:pPr algn="r">
              <a:defRPr/>
            </a:pPr>
            <a:r>
              <a:rPr lang="en-US" sz="600" dirty="0">
                <a:solidFill>
                  <a:srgbClr val="C0C0C0">
                    <a:lumMod val="75000"/>
                  </a:srgbClr>
                </a:solidFill>
              </a:rPr>
              <a:t>© 2009 VMware Inc. All rights reserved</a:t>
            </a:r>
          </a:p>
        </p:txBody>
      </p:sp>
      <p:sp>
        <p:nvSpPr>
          <p:cNvPr id="5" name="Rectangle 4"/>
          <p:cNvSpPr txBox="1">
            <a:spLocks noChangeArrowheads="1"/>
          </p:cNvSpPr>
          <p:nvPr userDrawn="1"/>
        </p:nvSpPr>
        <p:spPr bwMode="white">
          <a:xfrm>
            <a:off x="223838" y="6394450"/>
            <a:ext cx="2133600" cy="476250"/>
          </a:xfrm>
          <a:prstGeom prst="rect">
            <a:avLst/>
          </a:prstGeom>
          <a:ln>
            <a:miter lim="800000"/>
            <a:headEnd/>
            <a:tailEnd/>
          </a:ln>
        </p:spPr>
        <p:txBody>
          <a:bodyPr/>
          <a:lstStyle>
            <a:lvl1pPr algn="l" eaLnBrk="0" hangingPunct="0">
              <a:spcAft>
                <a:spcPct val="0"/>
              </a:spcAft>
              <a:defRPr sz="1200" b="1">
                <a:solidFill>
                  <a:srgbClr val="FFFFFF"/>
                </a:solidFill>
              </a:defRPr>
            </a:lvl1pPr>
          </a:lstStyle>
          <a:p>
            <a:pPr>
              <a:defRPr/>
            </a:pPr>
            <a:r>
              <a:rPr lang="en-US" dirty="0" smtClean="0"/>
              <a:t>Confidential</a:t>
            </a:r>
            <a:endParaRPr lang="en-US" dirty="0"/>
          </a:p>
        </p:txBody>
      </p:sp>
      <p:sp>
        <p:nvSpPr>
          <p:cNvPr id="71682" name="Rectangle 2"/>
          <p:cNvSpPr>
            <a:spLocks noGrp="1" noChangeArrowheads="1"/>
          </p:cNvSpPr>
          <p:nvPr>
            <p:ph type="ctrTitle"/>
          </p:nvPr>
        </p:nvSpPr>
        <p:spPr>
          <a:xfrm>
            <a:off x="402336" y="330200"/>
            <a:ext cx="8436864" cy="533400"/>
          </a:xfrm>
        </p:spPr>
        <p:txBody>
          <a:bodyPr anchor="t"/>
          <a:lstStyle>
            <a:lvl1pPr>
              <a:defRPr sz="3000">
                <a:solidFill>
                  <a:srgbClr val="003D79"/>
                </a:solidFill>
              </a:defRPr>
            </a:lvl1pPr>
          </a:lstStyle>
          <a:p>
            <a:r>
              <a:rPr lang="en-US" dirty="0"/>
              <a:t>Click to edit Master title style</a:t>
            </a:r>
          </a:p>
        </p:txBody>
      </p:sp>
      <p:sp>
        <p:nvSpPr>
          <p:cNvPr id="71683" name="Rectangle 3"/>
          <p:cNvSpPr>
            <a:spLocks noGrp="1" noChangeArrowheads="1"/>
          </p:cNvSpPr>
          <p:nvPr>
            <p:ph type="subTitle" idx="1"/>
          </p:nvPr>
        </p:nvSpPr>
        <p:spPr>
          <a:xfrm>
            <a:off x="400050" y="1095375"/>
            <a:ext cx="8382000" cy="1295400"/>
          </a:xfrm>
        </p:spPr>
        <p:txBody>
          <a:bodyPr/>
          <a:lstStyle>
            <a:lvl1pPr>
              <a:buFont typeface="Arial" pitchFamily="34" charset="0"/>
              <a:buNone/>
              <a:defRPr sz="1800" b="0" i="1"/>
            </a:lvl1pPr>
          </a:lstStyle>
          <a:p>
            <a:r>
              <a:rPr lang="en-US" dirty="0"/>
              <a:t>Click to edit Master subtitle style</a:t>
            </a:r>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Text Placeholder 6"/>
          <p:cNvSpPr>
            <a:spLocks noGrp="1"/>
          </p:cNvSpPr>
          <p:nvPr>
            <p:ph type="body" sz="quarter" idx="13"/>
          </p:nvPr>
        </p:nvSpPr>
        <p:spPr>
          <a:xfrm>
            <a:off x="352425" y="786384"/>
            <a:ext cx="8385048" cy="5010912"/>
          </a:xfrm>
        </p:spPr>
        <p:txBody>
          <a:bodyPr/>
          <a:lstStyle>
            <a:lvl1pPr marL="233363" indent="-233363">
              <a:buSzPct val="115000"/>
              <a:buFont typeface="Wingdings" pitchFamily="2" charset="2"/>
              <a:buChar char="§"/>
              <a:defRPr/>
            </a:lvl1pPr>
            <a:lvl2pPr>
              <a:buSzPct val="110000"/>
              <a:buFont typeface="Arial" pitchFamily="34" charset="0"/>
              <a:buChar char="•"/>
              <a:defRPr/>
            </a:lvl2pPr>
            <a:lvl3pPr>
              <a:buSzPct val="110000"/>
              <a:buFont typeface="Arial" pitchFamily="34" charset="0"/>
              <a:buChar char="•"/>
              <a:defRPr/>
            </a:lvl3pPr>
            <a:lvl4pPr>
              <a:buSzPct val="110000"/>
              <a:buFont typeface="Arial" pitchFamily="34" charset="0"/>
              <a:buChar char="•"/>
              <a:defRPr/>
            </a:lvl4pPr>
            <a:lvl5pPr>
              <a:buSzPct val="110000"/>
              <a:buFont typeface="Arial" pitchFamily="34" charset="0"/>
              <a:buChar char="•"/>
              <a:defRPr/>
            </a:lvl5pPr>
          </a:lstStyle>
          <a:p>
            <a:pPr lvl="0"/>
            <a:r>
              <a:rPr lang="en-US" dirty="0" smtClean="0"/>
              <a:t>Click to edit Master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9"/>
          <p:cNvSpPr>
            <a:spLocks noGrp="1" noChangeArrowheads="1"/>
          </p:cNvSpPr>
          <p:nvPr>
            <p:ph type="ftr" sz="quarter" idx="14"/>
          </p:nvPr>
        </p:nvSpPr>
        <p:spPr>
          <a:ln/>
        </p:spPr>
        <p:txBody>
          <a:bodyPr/>
          <a:lstStyle>
            <a:lvl1pPr>
              <a:defRPr/>
            </a:lvl1pPr>
          </a:lstStyle>
          <a:p>
            <a:pPr>
              <a:defRPr/>
            </a:pPr>
            <a:endParaRPr lang="en-US">
              <a:solidFill>
                <a:srgbClr val="333333"/>
              </a:solidFill>
            </a:endParaRPr>
          </a:p>
        </p:txBody>
      </p:sp>
    </p:spTree>
  </p:cSld>
  <p:clrMapOvr>
    <a:masterClrMapping/>
  </p:clrMapOvr>
  <p:transition>
    <p:fade/>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9"/>
          <p:cNvSpPr>
            <a:spLocks noGrp="1" noChangeArrowheads="1"/>
          </p:cNvSpPr>
          <p:nvPr>
            <p:ph type="ftr" sz="quarter" idx="10"/>
          </p:nvPr>
        </p:nvSpPr>
        <p:spPr>
          <a:ln/>
        </p:spPr>
        <p:txBody>
          <a:bodyPr/>
          <a:lstStyle>
            <a:lvl1pPr>
              <a:defRPr/>
            </a:lvl1pPr>
          </a:lstStyle>
          <a:p>
            <a:pPr>
              <a:defRPr/>
            </a:pPr>
            <a:endParaRPr lang="en-US">
              <a:solidFill>
                <a:srgbClr val="333333"/>
              </a:solidFill>
            </a:endParaRPr>
          </a:p>
        </p:txBody>
      </p:sp>
    </p:spTree>
  </p:cSld>
  <p:clrMapOvr>
    <a:masterClrMapping/>
  </p:clrMapOvr>
  <p:transition>
    <p:fade/>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srcRect/>
          <a:stretch>
            <a:fillRect/>
          </a:stretch>
        </p:blipFill>
        <p:spPr bwMode="auto">
          <a:xfrm>
            <a:off x="139700" y="312738"/>
            <a:ext cx="8858250" cy="419100"/>
          </a:xfrm>
          <a:prstGeom prst="rect">
            <a:avLst/>
          </a:prstGeom>
          <a:noFill/>
          <a:ln w="9525">
            <a:noFill/>
            <a:miter lim="800000"/>
            <a:headEnd/>
            <a:tailEnd/>
          </a:ln>
        </p:spPr>
      </p:pic>
      <p:sp>
        <p:nvSpPr>
          <p:cNvPr id="2" name="Title 1"/>
          <p:cNvSpPr>
            <a:spLocks noGrp="1"/>
          </p:cNvSpPr>
          <p:nvPr>
            <p:ph type="title"/>
          </p:nvPr>
        </p:nvSpPr>
        <p:spPr>
          <a:xfrm>
            <a:off x="749808" y="784226"/>
            <a:ext cx="7722870" cy="1079626"/>
          </a:xfrm>
        </p:spPr>
        <p:txBody>
          <a:bodyPr anchor="b"/>
          <a:lstStyle>
            <a:lvl1pPr algn="l">
              <a:defRPr sz="3000">
                <a:solidFill>
                  <a:srgbClr val="003D79"/>
                </a:solidFill>
              </a:defRPr>
            </a:lvl1pPr>
          </a:lstStyle>
          <a:p>
            <a:r>
              <a:rPr lang="en-US" smtClean="0"/>
              <a:t>Click to edit Master title style</a:t>
            </a:r>
            <a:endParaRPr lang="en-US" dirty="0"/>
          </a:p>
        </p:txBody>
      </p:sp>
      <p:sp>
        <p:nvSpPr>
          <p:cNvPr id="8" name="Text Placeholder 7"/>
          <p:cNvSpPr>
            <a:spLocks noGrp="1"/>
          </p:cNvSpPr>
          <p:nvPr>
            <p:ph type="body" sz="quarter" idx="12"/>
          </p:nvPr>
        </p:nvSpPr>
        <p:spPr>
          <a:xfrm>
            <a:off x="727710" y="2210435"/>
            <a:ext cx="7592568" cy="3748405"/>
          </a:xfrm>
        </p:spPr>
        <p:txBody>
          <a:bodyPr/>
          <a:lstStyle>
            <a:lvl1pPr marL="182880">
              <a:buFont typeface="Wingdings" pitchFamily="2" charset="2"/>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ftr" sz="quarter" idx="13"/>
          </p:nvPr>
        </p:nvSpPr>
        <p:spPr/>
        <p:txBody>
          <a:bodyPr/>
          <a:lstStyle>
            <a:lvl1pPr>
              <a:defRPr/>
            </a:lvl1pPr>
          </a:lstStyle>
          <a:p>
            <a:pPr>
              <a:defRPr/>
            </a:pPr>
            <a:endParaRPr lang="en-US">
              <a:solidFill>
                <a:srgbClr val="333333"/>
              </a:solidFill>
            </a:endParaRPr>
          </a:p>
        </p:txBody>
      </p:sp>
    </p:spTree>
  </p:cSld>
  <p:clrMapOvr>
    <a:masterClrMapping/>
  </p:clrMapOvr>
  <p:transition>
    <p:fade/>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srcRect/>
          <a:stretch>
            <a:fillRect/>
          </a:stretch>
        </p:blipFill>
        <p:spPr bwMode="auto">
          <a:xfrm>
            <a:off x="139700" y="312738"/>
            <a:ext cx="8858250" cy="419100"/>
          </a:xfrm>
          <a:prstGeom prst="rect">
            <a:avLst/>
          </a:prstGeom>
          <a:noFill/>
          <a:ln w="9525">
            <a:noFill/>
            <a:miter lim="800000"/>
            <a:headEnd/>
            <a:tailEnd/>
          </a:ln>
        </p:spPr>
      </p:pic>
      <p:sp>
        <p:nvSpPr>
          <p:cNvPr id="2" name="Title 1"/>
          <p:cNvSpPr>
            <a:spLocks noGrp="1"/>
          </p:cNvSpPr>
          <p:nvPr>
            <p:ph type="title"/>
          </p:nvPr>
        </p:nvSpPr>
        <p:spPr>
          <a:xfrm>
            <a:off x="937260" y="2162174"/>
            <a:ext cx="7254240" cy="1241425"/>
          </a:xfrm>
        </p:spPr>
        <p:txBody>
          <a:bodyPr anchor="b"/>
          <a:lstStyle>
            <a:lvl1pPr algn="ctr">
              <a:defRPr sz="3000">
                <a:solidFill>
                  <a:srgbClr val="003D79"/>
                </a:solidFill>
              </a:defRPr>
            </a:lvl1pPr>
          </a:lstStyle>
          <a:p>
            <a:r>
              <a:rPr lang="en-US" dirty="0" smtClean="0"/>
              <a:t>Click to edit Master title style</a:t>
            </a:r>
            <a:endParaRPr lang="en-US" dirty="0"/>
          </a:p>
        </p:txBody>
      </p:sp>
      <p:sp>
        <p:nvSpPr>
          <p:cNvPr id="8" name="Text Placeholder 7"/>
          <p:cNvSpPr>
            <a:spLocks noGrp="1"/>
          </p:cNvSpPr>
          <p:nvPr>
            <p:ph type="body" sz="quarter" idx="12"/>
          </p:nvPr>
        </p:nvSpPr>
        <p:spPr>
          <a:xfrm>
            <a:off x="923925" y="3486150"/>
            <a:ext cx="7267575" cy="628650"/>
          </a:xfrm>
        </p:spPr>
        <p:txBody>
          <a:bodyPr/>
          <a:lstStyle>
            <a:lvl1pPr algn="ctr">
              <a:lnSpc>
                <a:spcPct val="100000"/>
              </a:lnSpc>
              <a:spcBef>
                <a:spcPts val="0"/>
              </a:spcBef>
              <a:buFont typeface="Arial" pitchFamily="34" charset="0"/>
              <a:buNone/>
              <a:defRPr b="0"/>
            </a:lvl1pPr>
          </a:lstStyle>
          <a:p>
            <a:pPr lvl="0"/>
            <a:r>
              <a:rPr lang="en-US" dirty="0" smtClean="0"/>
              <a:t>Click to edit Master text style</a:t>
            </a:r>
          </a:p>
        </p:txBody>
      </p:sp>
      <p:sp>
        <p:nvSpPr>
          <p:cNvPr id="5" name="Rectangle 4"/>
          <p:cNvSpPr>
            <a:spLocks noGrp="1" noChangeArrowheads="1"/>
          </p:cNvSpPr>
          <p:nvPr>
            <p:ph type="ftr" sz="quarter" idx="13"/>
          </p:nvPr>
        </p:nvSpPr>
        <p:spPr/>
        <p:txBody>
          <a:bodyPr/>
          <a:lstStyle>
            <a:lvl1pPr>
              <a:defRPr/>
            </a:lvl1pPr>
          </a:lstStyle>
          <a:p>
            <a:pPr>
              <a:defRPr/>
            </a:pPr>
            <a:endParaRPr lang="en-US">
              <a:solidFill>
                <a:srgbClr val="333333"/>
              </a:solidFill>
            </a:endParaRPr>
          </a:p>
        </p:txBody>
      </p:sp>
    </p:spTree>
  </p:cSld>
  <p:clrMapOvr>
    <a:masterClrMapping/>
  </p:clrMapOvr>
  <p:transition>
    <p:fade/>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twoObj" preserve="1">
  <p:cSld name="Two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61950" y="784225"/>
            <a:ext cx="4038600" cy="5006975"/>
          </a:xfrm>
        </p:spPr>
        <p:txBody>
          <a:bodyPr/>
          <a:lstStyle>
            <a:lvl1pPr marL="233363" indent="-233363">
              <a:buFont typeface="Wingdings" pitchFamily="2" charset="2"/>
              <a:buChar cha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784225"/>
            <a:ext cx="4038600" cy="5006975"/>
          </a:xfrm>
        </p:spPr>
        <p:txBody>
          <a:bodyPr/>
          <a:lstStyle>
            <a:lvl1pPr marL="233363" indent="-233363">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9"/>
          <p:cNvSpPr>
            <a:spLocks noGrp="1" noChangeArrowheads="1"/>
          </p:cNvSpPr>
          <p:nvPr>
            <p:ph type="ftr" sz="quarter" idx="10"/>
          </p:nvPr>
        </p:nvSpPr>
        <p:spPr>
          <a:ln/>
        </p:spPr>
        <p:txBody>
          <a:bodyPr/>
          <a:lstStyle>
            <a:lvl1pPr>
              <a:defRPr/>
            </a:lvl1pPr>
          </a:lstStyle>
          <a:p>
            <a:pPr>
              <a:defRPr/>
            </a:pPr>
            <a:endParaRPr lang="en-US">
              <a:solidFill>
                <a:srgbClr val="333333"/>
              </a:solidFill>
            </a:endParaRP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Rectangle 9"/>
          <p:cNvSpPr>
            <a:spLocks noGrp="1" noChangeArrowheads="1"/>
          </p:cNvSpPr>
          <p:nvPr>
            <p:ph type="ftr" sz="quarter" idx="11"/>
          </p:nvPr>
        </p:nvSpPr>
        <p:spPr>
          <a:ln/>
        </p:spPr>
        <p:txBody>
          <a:bodyPr/>
          <a:lstStyle>
            <a:lvl1pPr>
              <a:defRPr/>
            </a:lvl1pPr>
          </a:lstStyle>
          <a:p>
            <a:pPr>
              <a:defRPr/>
            </a:pPr>
            <a:endParaRPr lang="en-US">
              <a:solidFill>
                <a:srgbClr val="333333"/>
              </a:solidFill>
            </a:endParaRPr>
          </a:p>
        </p:txBody>
      </p:sp>
    </p:spTree>
  </p:cSld>
  <p:clrMapOvr>
    <a:masterClrMapping/>
  </p:clrMapOvr>
  <p:transition>
    <p:fade/>
  </p:transition>
  <p:timing>
    <p:tnLst>
      <p:par>
        <p:cTn id="1" dur="indefinite" restart="never" nodeType="tmRoot"/>
      </p:par>
    </p:tnLst>
  </p:timing>
</p:sldLayout>
</file>

<file path=ppt/slideLayouts/slideLayout1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B8BF1DE-52AC-444D-9D4A-7466C69D8841}" type="datetimeFigureOut">
              <a:rPr lang="en-US">
                <a:solidFill>
                  <a:srgbClr val="000000"/>
                </a:solidFill>
              </a:rPr>
              <a:pPr>
                <a:defRPr/>
              </a:pPr>
              <a:t>5/14/2015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987D380-734E-4E2A-94A5-841BD2A85DEA}"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timing>
    <p:tnLst>
      <p:par>
        <p:cTn id="1" dur="indefinite" restart="never" nodeType="tmRoot"/>
      </p:par>
    </p:tnLst>
  </p:timing>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EEBAC826-814E-4BF8-A1C4-8C2260EF79C2}" type="datetimeFigureOut">
              <a:rPr lang="en-US" smtClean="0">
                <a:solidFill>
                  <a:srgbClr val="000000"/>
                </a:solidFill>
              </a:rPr>
              <a:pPr>
                <a:defRPr/>
              </a:pPr>
              <a:t>5/14/2015</a:t>
            </a:fld>
            <a:endParaRPr lang="en-US">
              <a:solidFill>
                <a:srgbClr val="000000"/>
              </a:solidFill>
            </a:endParaRPr>
          </a:p>
        </p:txBody>
      </p:sp>
      <p:sp>
        <p:nvSpPr>
          <p:cNvPr id="4" name="Footer Placeholder 3"/>
          <p:cNvSpPr>
            <a:spLocks noGrp="1"/>
          </p:cNvSpPr>
          <p:nvPr>
            <p:ph type="ftr" sz="quarter" idx="11"/>
          </p:nvPr>
        </p:nvSpPr>
        <p:spPr/>
        <p:txBody>
          <a:bodyPr/>
          <a:lstStyle/>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fld id="{09082EAD-B707-4B86-AAC5-4163D1471A2A}" type="slidenum">
              <a:rPr lang="en-US" smtClean="0">
                <a:solidFill>
                  <a:srgbClr val="000000"/>
                </a:solidFill>
              </a:rPr>
              <a:pPr>
                <a:defRPr/>
              </a:pPr>
              <a:t>‹#›</a:t>
            </a:fld>
            <a:endParaRPr lang="en-US">
              <a:solidFill>
                <a:srgbClr val="000000"/>
              </a:solidFill>
            </a:endParaRPr>
          </a:p>
        </p:txBody>
      </p:sp>
    </p:spTree>
  </p:cSld>
  <p:clrMapOvr>
    <a:masterClrMapping/>
  </p:clrMapOvr>
  <p:transition/>
  <p:timing>
    <p:tnLst>
      <p:par>
        <p:cTn id="1" dur="indefinite" restart="never" nodeType="tmRoot"/>
      </p:par>
    </p:tnLst>
  </p:timing>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D1649837-B981-495D-9D7F-BB39DFAB9DDD}" type="datetimeFigureOut">
              <a:rPr lang="en-US">
                <a:solidFill>
                  <a:srgbClr val="000000"/>
                </a:solidFill>
              </a:rPr>
              <a:pPr>
                <a:defRPr/>
              </a:pPr>
              <a:t>5/14/2015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C5E28B4-0C54-4823-ACED-C2F0BF46E7C0}" type="slidenum">
              <a:rPr lang="en-US">
                <a:solidFill>
                  <a:srgbClr val="000000"/>
                </a:solidFill>
              </a:rPr>
              <a:pPr>
                <a:defRPr/>
              </a:pPr>
              <a:t>‹#›</a:t>
            </a:fld>
            <a:endParaRPr lang="en-US">
              <a:solidFill>
                <a:srgbClr val="000000"/>
              </a:solidFill>
            </a:endParaRPr>
          </a:p>
        </p:txBody>
      </p:sp>
    </p:spTree>
  </p:cSld>
  <p:clrMapOvr>
    <a:masterClrMapping/>
  </p:clrMapOvr>
  <p:transition/>
  <p:timing>
    <p:tnLst>
      <p:par>
        <p:cTn id="1" dur="indefinite" restart="never" nodeType="tmRoot"/>
      </p:par>
    </p:tnLst>
  </p:timing>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0844D25B-4D6A-4DA6-9BD4-8253E6C43670}" type="datetimeFigureOut">
              <a:rPr lang="en-US">
                <a:solidFill>
                  <a:srgbClr val="000000"/>
                </a:solidFill>
              </a:rPr>
              <a:pPr>
                <a:defRPr/>
              </a:pPr>
              <a:t>5/14/2015</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5AD5E3A-8387-4021-B3AE-FDF6CFFF149D}"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627FFEBE-4E77-43A7-8289-B651A68A1F81}" type="datetimeFigureOut">
              <a:rPr lang="en-US">
                <a:solidFill>
                  <a:srgbClr val="000000"/>
                </a:solidFill>
              </a:rPr>
              <a:pPr>
                <a:defRPr/>
              </a:pPr>
              <a:t>5/14/2015</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10C643F-F6B6-4A18-8C6A-B1F8681E1E78}"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D7CDA021-A312-4241-B9EF-3C3CCDF081B6}" type="datetimeFigureOut">
              <a:rPr lang="en-US">
                <a:solidFill>
                  <a:srgbClr val="000000"/>
                </a:solidFill>
              </a:rPr>
              <a:pPr>
                <a:defRPr/>
              </a:pPr>
              <a:t>5/14/2015</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98B1B60-75C9-4E62-81D9-5F6490F8CEA4}"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BA19442-1B4E-4871-B2A1-077A22AD2848}" type="datetimeFigureOut">
              <a:rPr lang="en-US">
                <a:solidFill>
                  <a:srgbClr val="000000"/>
                </a:solidFill>
              </a:rPr>
              <a:pPr>
                <a:defRPr/>
              </a:pPr>
              <a:t>5/14/2015</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91E0909-04A9-4B3A-A0E5-7C30BF6D0772}" type="slidenum">
              <a:rPr lang="en-US">
                <a:solidFill>
                  <a:srgbClr val="000000"/>
                </a:solidFill>
              </a:rPr>
              <a:pPr>
                <a:defRPr/>
              </a:pPr>
              <a:t>‹#›</a:t>
            </a:fld>
            <a:endParaRPr lang="en-US">
              <a:solidFill>
                <a:srgbClr val="000000"/>
              </a:solidFill>
            </a:endParaRPr>
          </a:p>
        </p:txBody>
      </p:sp>
    </p:spTree>
  </p:cSld>
  <p:clrMapOvr>
    <a:masterClrMapping/>
  </p:clrMapOvr>
  <p:transition/>
  <p:timing>
    <p:tnLst>
      <p:par>
        <p:cTn id="1" dur="indefinite" restart="never" nodeType="tmRoot"/>
      </p:par>
    </p:tnLst>
  </p:timing>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15B86BE7-1828-44C7-91CE-97D541BDE47D}" type="datetimeFigureOut">
              <a:rPr lang="en-US">
                <a:solidFill>
                  <a:srgbClr val="000000"/>
                </a:solidFill>
              </a:rPr>
              <a:pPr>
                <a:defRPr/>
              </a:pPr>
              <a:t>5/14/2015</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03D1091-8E1C-4B31-91C8-4E772EE5C76E}"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BF3449A-A917-4925-BADC-B12D1F955B11}" type="datetimeFigureOut">
              <a:rPr lang="en-US">
                <a:solidFill>
                  <a:srgbClr val="000000"/>
                </a:solidFill>
              </a:rPr>
              <a:pPr>
                <a:defRPr/>
              </a:pPr>
              <a:t>5/14/2015</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01CFEFA-6199-453F-B52E-46F5F2ADDB28}"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76250" y="784226"/>
            <a:ext cx="7630668" cy="1079626"/>
          </a:xfrm>
        </p:spPr>
        <p:txBody>
          <a:bodyPr anchor="b"/>
          <a:lstStyle>
            <a:lvl1pPr algn="l">
              <a:defRPr sz="3000">
                <a:solidFill>
                  <a:srgbClr val="003D79"/>
                </a:solidFill>
              </a:defRPr>
            </a:lvl1pPr>
          </a:lstStyle>
          <a:p>
            <a:r>
              <a:rPr lang="en-US" dirty="0" smtClean="0"/>
              <a:t>Agenda</a:t>
            </a:r>
            <a:endParaRPr lang="en-US" dirty="0"/>
          </a:p>
        </p:txBody>
      </p:sp>
      <p:sp>
        <p:nvSpPr>
          <p:cNvPr id="4" name="Rectangle 9"/>
          <p:cNvSpPr>
            <a:spLocks noGrp="1" noChangeArrowheads="1"/>
          </p:cNvSpPr>
          <p:nvPr>
            <p:ph type="ftr" sz="quarter" idx="11"/>
          </p:nvPr>
        </p:nvSpPr>
        <p:spPr>
          <a:ln/>
        </p:spPr>
        <p:txBody>
          <a:bodyPr/>
          <a:lstStyle>
            <a:lvl1pPr>
              <a:defRPr/>
            </a:lvl1pPr>
          </a:lstStyle>
          <a:p>
            <a:pPr>
              <a:defRPr/>
            </a:pPr>
            <a:endParaRPr lang="en-US" dirty="0">
              <a:solidFill>
                <a:srgbClr val="333333"/>
              </a:solidFill>
            </a:endParaRPr>
          </a:p>
        </p:txBody>
      </p:sp>
      <p:pic>
        <p:nvPicPr>
          <p:cNvPr id="6" name="Picture 2"/>
          <p:cNvPicPr>
            <a:picLocks noChangeAspect="1" noChangeArrowheads="1"/>
          </p:cNvPicPr>
          <p:nvPr userDrawn="1"/>
        </p:nvPicPr>
        <p:blipFill>
          <a:blip r:embed="rId2" cstate="print"/>
          <a:srcRect/>
          <a:stretch>
            <a:fillRect/>
          </a:stretch>
        </p:blipFill>
        <p:spPr bwMode="auto">
          <a:xfrm>
            <a:off x="139700" y="312279"/>
            <a:ext cx="8858250" cy="419241"/>
          </a:xfrm>
          <a:prstGeom prst="rect">
            <a:avLst/>
          </a:prstGeom>
          <a:noFill/>
          <a:ln w="9525">
            <a:noFill/>
            <a:miter lim="800000"/>
            <a:headEnd/>
            <a:tailEnd/>
          </a:ln>
          <a:effectLst/>
        </p:spPr>
      </p:pic>
      <p:sp>
        <p:nvSpPr>
          <p:cNvPr id="8" name="Text Placeholder 7"/>
          <p:cNvSpPr>
            <a:spLocks noGrp="1"/>
          </p:cNvSpPr>
          <p:nvPr>
            <p:ph type="body" sz="quarter" idx="12"/>
          </p:nvPr>
        </p:nvSpPr>
        <p:spPr>
          <a:xfrm>
            <a:off x="361950" y="2210435"/>
            <a:ext cx="7592568" cy="3748405"/>
          </a:xfrm>
        </p:spPr>
        <p:txBody>
          <a:bodyPr/>
          <a:lstStyle>
            <a:lvl1pPr>
              <a:buFont typeface="Arial" pitchFamily="34" charset="0"/>
              <a:buChar char=" "/>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76B26D8-82A1-4AEA-A5A2-CF358FD14E66}" type="datetimeFigureOut">
              <a:rPr lang="en-US">
                <a:solidFill>
                  <a:srgbClr val="000000"/>
                </a:solidFill>
              </a:rPr>
              <a:pPr>
                <a:defRPr/>
              </a:pPr>
              <a:t>5/14/2015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937082A-7DD8-42C2-B4B9-D9C51209F57A}"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4638" y="0"/>
            <a:ext cx="2062162"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8150" y="0"/>
            <a:ext cx="6034088" cy="61261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AF8DE6AF-47DB-46CC-AAA5-37580D628DBB}" type="datetimeFigureOut">
              <a:rPr lang="en-US">
                <a:solidFill>
                  <a:srgbClr val="000000"/>
                </a:solidFill>
              </a:rPr>
              <a:pPr>
                <a:defRPr/>
              </a:pPr>
              <a:t>5/14/2015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AAAF197-AF36-456E-AE49-1B043A565F06}"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8E77343-9D68-4F46-9D4E-EB65AA8A456C}" type="datetimeFigureOut">
              <a:rPr lang="en-US">
                <a:solidFill>
                  <a:srgbClr val="000000"/>
                </a:solidFill>
              </a:rPr>
              <a:pPr>
                <a:defRPr/>
              </a:pPr>
              <a:t>5/14/2015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D92821B-EF6E-4D21-BAF7-8BDC19833D3B}"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6C32DEF-6C7D-4C0F-B4B5-652D30B74CAC}" type="datetimeFigureOut">
              <a:rPr lang="en-US">
                <a:solidFill>
                  <a:srgbClr val="000000"/>
                </a:solidFill>
              </a:rPr>
              <a:pPr>
                <a:defRPr/>
              </a:pPr>
              <a:t>5/14/2015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E3E6F9E-8B30-4244-8D89-BA4F7ABBC821}"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4DBC56A5-A8B4-4B27-8585-7E2E2FA1C2E3}" type="datetimeFigureOut">
              <a:rPr lang="en-US">
                <a:solidFill>
                  <a:srgbClr val="000000"/>
                </a:solidFill>
              </a:rPr>
              <a:pPr>
                <a:defRPr/>
              </a:pPr>
              <a:t>5/14/2015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7E863E7-A45E-4CEE-95EE-B1509529571F}"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BEE57C83-D612-487E-9260-AA13018694FF}" type="datetimeFigureOut">
              <a:rPr lang="en-US">
                <a:solidFill>
                  <a:srgbClr val="000000"/>
                </a:solidFill>
              </a:rPr>
              <a:pPr>
                <a:defRPr/>
              </a:pPr>
              <a:t>5/14/2015</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0BDAC6A-6C61-41C2-8739-3F49642AE4B4}"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D785ABEB-92EE-4227-BDC0-D424176B6C64}" type="datetimeFigureOut">
              <a:rPr lang="en-US">
                <a:solidFill>
                  <a:srgbClr val="000000"/>
                </a:solidFill>
              </a:rPr>
              <a:pPr>
                <a:defRPr/>
              </a:pPr>
              <a:t>5/14/2015</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17D0C36-603D-4795-960B-3382A560D865}"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E407DD88-ED14-4FFE-9C0E-D83198F2F111}" type="datetimeFigureOut">
              <a:rPr lang="en-US">
                <a:solidFill>
                  <a:srgbClr val="000000"/>
                </a:solidFill>
              </a:rPr>
              <a:pPr>
                <a:defRPr/>
              </a:pPr>
              <a:t>5/14/2015</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894F6EB-0B2A-4223-81F7-625AB1276A94}"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12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1"/>
          <p:cNvSpPr/>
          <p:nvPr userDrawn="1"/>
        </p:nvSpPr>
        <p:spPr>
          <a:xfrm>
            <a:off x="0" y="0"/>
            <a:ext cx="9144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spcAft>
                <a:spcPct val="0"/>
              </a:spcAft>
              <a:defRPr/>
            </a:pPr>
            <a:endParaRPr lang="en-US" sz="1600">
              <a:solidFill>
                <a:srgbClr val="FFFFFF"/>
              </a:solidFill>
            </a:endParaRPr>
          </a:p>
        </p:txBody>
      </p:sp>
      <p:sp>
        <p:nvSpPr>
          <p:cNvPr id="3" name="Title 2"/>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9D53715-632F-4612-9811-F1AB0FBC4D7C}" type="datetimeFigureOut">
              <a:rPr lang="en-US">
                <a:solidFill>
                  <a:srgbClr val="000000"/>
                </a:solidFill>
              </a:rPr>
              <a:pPr>
                <a:defRPr/>
              </a:pPr>
              <a:t>5/14/2015</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FC84CCC-916C-4EDB-B1D5-F5735C8BE396}"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sp>
        <p:nvSpPr>
          <p:cNvPr id="2" name="Title 1"/>
          <p:cNvSpPr>
            <a:spLocks noGrp="1"/>
          </p:cNvSpPr>
          <p:nvPr>
            <p:ph type="title"/>
          </p:nvPr>
        </p:nvSpPr>
        <p:spPr>
          <a:xfrm>
            <a:off x="937260" y="2162174"/>
            <a:ext cx="7254240" cy="1241425"/>
          </a:xfrm>
        </p:spPr>
        <p:txBody>
          <a:bodyPr anchor="b"/>
          <a:lstStyle>
            <a:lvl1pPr algn="ctr">
              <a:defRPr sz="3000">
                <a:solidFill>
                  <a:srgbClr val="003D79"/>
                </a:solidFill>
              </a:defRPr>
            </a:lvl1pPr>
          </a:lstStyle>
          <a:p>
            <a:r>
              <a:rPr lang="en-US" dirty="0" smtClean="0"/>
              <a:t>Click to edit Master title style</a:t>
            </a:r>
            <a:endParaRPr lang="en-US" dirty="0"/>
          </a:p>
        </p:txBody>
      </p:sp>
      <p:sp>
        <p:nvSpPr>
          <p:cNvPr id="4" name="Rectangle 9"/>
          <p:cNvSpPr>
            <a:spLocks noGrp="1" noChangeArrowheads="1"/>
          </p:cNvSpPr>
          <p:nvPr>
            <p:ph type="ftr" sz="quarter" idx="11"/>
          </p:nvPr>
        </p:nvSpPr>
        <p:spPr>
          <a:ln/>
        </p:spPr>
        <p:txBody>
          <a:bodyPr/>
          <a:lstStyle>
            <a:lvl1pPr>
              <a:defRPr/>
            </a:lvl1pPr>
          </a:lstStyle>
          <a:p>
            <a:pPr>
              <a:defRPr/>
            </a:pPr>
            <a:endParaRPr lang="en-US" dirty="0">
              <a:solidFill>
                <a:srgbClr val="333333"/>
              </a:solidFill>
            </a:endParaRPr>
          </a:p>
        </p:txBody>
      </p:sp>
      <p:pic>
        <p:nvPicPr>
          <p:cNvPr id="6" name="Picture 2"/>
          <p:cNvPicPr>
            <a:picLocks noChangeAspect="1" noChangeArrowheads="1"/>
          </p:cNvPicPr>
          <p:nvPr userDrawn="1"/>
        </p:nvPicPr>
        <p:blipFill>
          <a:blip r:embed="rId2" cstate="print"/>
          <a:srcRect/>
          <a:stretch>
            <a:fillRect/>
          </a:stretch>
        </p:blipFill>
        <p:spPr bwMode="auto">
          <a:xfrm>
            <a:off x="139700" y="312279"/>
            <a:ext cx="8858250" cy="419241"/>
          </a:xfrm>
          <a:prstGeom prst="rect">
            <a:avLst/>
          </a:prstGeom>
          <a:noFill/>
          <a:ln w="9525">
            <a:noFill/>
            <a:miter lim="800000"/>
            <a:headEnd/>
            <a:tailEnd/>
          </a:ln>
          <a:effectLst/>
        </p:spPr>
      </p:pic>
      <p:sp>
        <p:nvSpPr>
          <p:cNvPr id="8" name="Text Placeholder 7"/>
          <p:cNvSpPr>
            <a:spLocks noGrp="1"/>
          </p:cNvSpPr>
          <p:nvPr>
            <p:ph type="body" sz="quarter" idx="12"/>
          </p:nvPr>
        </p:nvSpPr>
        <p:spPr>
          <a:xfrm>
            <a:off x="923925" y="3486150"/>
            <a:ext cx="7267575" cy="628650"/>
          </a:xfrm>
        </p:spPr>
        <p:txBody>
          <a:bodyPr/>
          <a:lstStyle>
            <a:lvl1pPr algn="ctr">
              <a:lnSpc>
                <a:spcPct val="100000"/>
              </a:lnSpc>
              <a:spcBef>
                <a:spcPts val="0"/>
              </a:spcBef>
              <a:defRPr b="0"/>
            </a:lvl1pPr>
          </a:lstStyle>
          <a:p>
            <a:pPr lvl="0"/>
            <a:r>
              <a:rPr lang="en-US" dirty="0" smtClean="0"/>
              <a:t>Click to edit Master text style</a:t>
            </a:r>
          </a:p>
        </p:txBody>
      </p:sp>
    </p:spTree>
  </p:cSld>
  <p:clrMapOvr>
    <a:masterClrMapping/>
  </p:clrMapOvr>
  <p:transition>
    <p:fade/>
  </p:transition>
  <p:timing>
    <p:tnLst>
      <p:par>
        <p:cTn id="1" dur="indefinite" restart="never" nodeType="tmRoot"/>
      </p:par>
    </p:tnLst>
  </p:timing>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20DC9B6-5560-4DF1-9643-D6A9B2A34D37}" type="datetimeFigureOut">
              <a:rPr lang="en-US">
                <a:solidFill>
                  <a:srgbClr val="000000"/>
                </a:solidFill>
              </a:rPr>
              <a:pPr>
                <a:defRPr/>
              </a:pPr>
              <a:t>5/14/2015</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EFBA625-178B-4F21-9C11-FE8235E5C3FC}"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37B2D5D-0630-437A-BA1F-13A5A74BC1E0}" type="datetimeFigureOut">
              <a:rPr lang="en-US">
                <a:solidFill>
                  <a:srgbClr val="000000"/>
                </a:solidFill>
              </a:rPr>
              <a:pPr>
                <a:defRPr/>
              </a:pPr>
              <a:t>5/14/2015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A04D92F-DED0-4416-B7A1-1F842A74E84C}"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4638" y="0"/>
            <a:ext cx="2062162"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8150" y="0"/>
            <a:ext cx="6034088" cy="61261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AE40A69-64D9-476F-AC7E-2B28A0A8E19B}" type="datetimeFigureOut">
              <a:rPr lang="en-US">
                <a:solidFill>
                  <a:srgbClr val="000000"/>
                </a:solidFill>
              </a:rPr>
              <a:pPr>
                <a:defRPr/>
              </a:pPr>
              <a:t>5/14/2015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6EA9F7E-0F07-4C6F-B2BB-3000F1E3B1A4}"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61950" y="784225"/>
            <a:ext cx="4038600" cy="5006975"/>
          </a:xfrm>
        </p:spPr>
        <p:txBody>
          <a:bodyPr/>
          <a:lstStyle>
            <a:lvl1pPr marL="114300" indent="-114300">
              <a:buFont typeface="Arial" pitchFamily="34" charset="0"/>
              <a:buChar char=" "/>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784225"/>
            <a:ext cx="4038600" cy="5006975"/>
          </a:xfrm>
        </p:spPr>
        <p:txBody>
          <a:bodyPr/>
          <a:lstStyle>
            <a:lvl1pPr marL="114300" indent="-114300">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9"/>
          <p:cNvSpPr>
            <a:spLocks noGrp="1" noChangeArrowheads="1"/>
          </p:cNvSpPr>
          <p:nvPr>
            <p:ph type="ftr" sz="quarter" idx="11"/>
          </p:nvPr>
        </p:nvSpPr>
        <p:spPr>
          <a:ln/>
        </p:spPr>
        <p:txBody>
          <a:bodyPr/>
          <a:lstStyle>
            <a:lvl1pPr>
              <a:defRPr/>
            </a:lvl1pPr>
          </a:lstStyle>
          <a:p>
            <a:pPr>
              <a:defRPr/>
            </a:pPr>
            <a:endParaRPr lang="en-US">
              <a:solidFill>
                <a:srgbClr val="333333"/>
              </a:solidFill>
            </a:endParaRPr>
          </a:p>
        </p:txBody>
      </p:sp>
    </p:spTree>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auto">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a:xfrm>
            <a:off x="402336" y="330200"/>
            <a:ext cx="8436864" cy="533400"/>
          </a:xfrm>
        </p:spPr>
        <p:txBody>
          <a:bodyPr anchor="t"/>
          <a:lstStyle>
            <a:lvl1pPr>
              <a:defRPr sz="3000">
                <a:solidFill>
                  <a:srgbClr val="003D79"/>
                </a:solidFill>
              </a:defRPr>
            </a:lvl1pPr>
          </a:lstStyle>
          <a:p>
            <a:r>
              <a:rPr lang="en-US" dirty="0"/>
              <a:t>Click to edit Master title style</a:t>
            </a:r>
          </a:p>
        </p:txBody>
      </p:sp>
      <p:sp>
        <p:nvSpPr>
          <p:cNvPr id="71683" name="Rectangle 3"/>
          <p:cNvSpPr>
            <a:spLocks noGrp="1" noChangeArrowheads="1"/>
          </p:cNvSpPr>
          <p:nvPr>
            <p:ph type="subTitle" idx="1"/>
          </p:nvPr>
        </p:nvSpPr>
        <p:spPr>
          <a:xfrm>
            <a:off x="400050" y="1095375"/>
            <a:ext cx="8382000" cy="1295400"/>
          </a:xfrm>
        </p:spPr>
        <p:txBody>
          <a:bodyPr/>
          <a:lstStyle>
            <a:lvl1pPr>
              <a:buFont typeface="Arial" pitchFamily="34" charset="0"/>
              <a:buNone/>
              <a:defRPr sz="1800" b="0" i="1"/>
            </a:lvl1pPr>
          </a:lstStyle>
          <a:p>
            <a:r>
              <a:rPr lang="en-US" dirty="0"/>
              <a:t>Click to edit Master subtitle style</a:t>
            </a:r>
          </a:p>
        </p:txBody>
      </p:sp>
      <p:sp>
        <p:nvSpPr>
          <p:cNvPr id="5" name="TextBox 4"/>
          <p:cNvSpPr txBox="1"/>
          <p:nvPr userDrawn="1"/>
        </p:nvSpPr>
        <p:spPr bwMode="gray">
          <a:xfrm>
            <a:off x="6729169" y="6696045"/>
            <a:ext cx="2343150" cy="184666"/>
          </a:xfrm>
          <a:prstGeom prst="rect">
            <a:avLst/>
          </a:prstGeom>
          <a:noFill/>
        </p:spPr>
        <p:txBody>
          <a:bodyPr wrap="square" rtlCol="0">
            <a:spAutoFit/>
          </a:bodyPr>
          <a:lstStyle/>
          <a:p>
            <a:pPr algn="r"/>
            <a:r>
              <a:rPr lang="en-US" sz="600" dirty="0" smtClean="0">
                <a:solidFill>
                  <a:srgbClr val="C0C0C0">
                    <a:lumMod val="75000"/>
                  </a:srgbClr>
                </a:solidFill>
              </a:rPr>
              <a:t>© 2010 VMware Inc. All rights reserved</a:t>
            </a:r>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pPr>
              <a:defRPr/>
            </a:pPr>
            <a:endParaRPr lang="en-US" dirty="0">
              <a:solidFill>
                <a:srgbClr val="333333"/>
              </a:solidFill>
            </a:endParaRPr>
          </a:p>
        </p:txBody>
      </p:sp>
      <p:sp>
        <p:nvSpPr>
          <p:cNvPr id="7" name="Text Placeholder 6"/>
          <p:cNvSpPr>
            <a:spLocks noGrp="1"/>
          </p:cNvSpPr>
          <p:nvPr>
            <p:ph type="body" sz="quarter" idx="13"/>
          </p:nvPr>
        </p:nvSpPr>
        <p:spPr>
          <a:xfrm>
            <a:off x="352425" y="786384"/>
            <a:ext cx="8385048" cy="5010912"/>
          </a:xfrm>
        </p:spPr>
        <p:txBody>
          <a:bodyPr/>
          <a:lstStyle>
            <a:lvl1pPr marL="233363" indent="-233363">
              <a:buSzPct val="115000"/>
              <a:buFont typeface="Wingdings" pitchFamily="2" charset="2"/>
              <a:buChar char="§"/>
              <a:defRPr/>
            </a:lvl1pPr>
            <a:lvl2pPr>
              <a:buSzPct val="110000"/>
              <a:buFont typeface="Arial" pitchFamily="34" charset="0"/>
              <a:buChar char="•"/>
              <a:defRPr/>
            </a:lvl2pPr>
            <a:lvl3pPr>
              <a:buSzPct val="110000"/>
              <a:buFont typeface="Arial" pitchFamily="34" charset="0"/>
              <a:buChar char="•"/>
              <a:defRPr/>
            </a:lvl3pPr>
            <a:lvl4pPr>
              <a:buSzPct val="110000"/>
              <a:buFont typeface="Arial" pitchFamily="34" charset="0"/>
              <a:buChar char="•"/>
              <a:defRPr/>
            </a:lvl4pPr>
            <a:lvl5pPr>
              <a:buSzPct val="110000"/>
              <a:buFont typeface="Arial" pitchFamily="34" charset="0"/>
              <a:buChar char="•"/>
              <a:defRPr/>
            </a:lvl5pPr>
          </a:lstStyle>
          <a:p>
            <a:pPr lvl="0"/>
            <a:r>
              <a:rPr lang="en-US" dirty="0" smtClean="0"/>
              <a:t>Click to edit Master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Rectangle 9"/>
          <p:cNvSpPr>
            <a:spLocks noGrp="1" noChangeArrowheads="1"/>
          </p:cNvSpPr>
          <p:nvPr>
            <p:ph type="ftr" sz="quarter" idx="11"/>
          </p:nvPr>
        </p:nvSpPr>
        <p:spPr>
          <a:ln/>
        </p:spPr>
        <p:txBody>
          <a:bodyPr/>
          <a:lstStyle>
            <a:lvl1pPr>
              <a:defRPr/>
            </a:lvl1pPr>
          </a:lstStyle>
          <a:p>
            <a:pPr>
              <a:defRPr/>
            </a:pPr>
            <a:endParaRPr lang="en-US" dirty="0">
              <a:solidFill>
                <a:srgbClr val="333333"/>
              </a:solidFill>
            </a:endParaRPr>
          </a:p>
        </p:txBody>
      </p:sp>
    </p:spTree>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49808" y="784226"/>
            <a:ext cx="7722870" cy="1079626"/>
          </a:xfrm>
        </p:spPr>
        <p:txBody>
          <a:bodyPr anchor="b"/>
          <a:lstStyle>
            <a:lvl1pPr algn="l">
              <a:defRPr sz="3000">
                <a:solidFill>
                  <a:srgbClr val="003D79"/>
                </a:solidFill>
              </a:defRPr>
            </a:lvl1pPr>
          </a:lstStyle>
          <a:p>
            <a:r>
              <a:rPr lang="en-US" dirty="0" smtClean="0"/>
              <a:t>Agenda</a:t>
            </a:r>
            <a:endParaRPr lang="en-US" dirty="0"/>
          </a:p>
        </p:txBody>
      </p:sp>
      <p:sp>
        <p:nvSpPr>
          <p:cNvPr id="4" name="Rectangle 9"/>
          <p:cNvSpPr>
            <a:spLocks noGrp="1" noChangeArrowheads="1"/>
          </p:cNvSpPr>
          <p:nvPr>
            <p:ph type="ftr" sz="quarter" idx="11"/>
          </p:nvPr>
        </p:nvSpPr>
        <p:spPr>
          <a:ln/>
        </p:spPr>
        <p:txBody>
          <a:bodyPr/>
          <a:lstStyle>
            <a:lvl1pPr>
              <a:defRPr/>
            </a:lvl1pPr>
          </a:lstStyle>
          <a:p>
            <a:pPr>
              <a:defRPr/>
            </a:pPr>
            <a:endParaRPr lang="en-US" dirty="0">
              <a:solidFill>
                <a:srgbClr val="333333"/>
              </a:solidFill>
            </a:endParaRPr>
          </a:p>
        </p:txBody>
      </p:sp>
      <p:pic>
        <p:nvPicPr>
          <p:cNvPr id="6" name="Picture 2"/>
          <p:cNvPicPr>
            <a:picLocks noChangeAspect="1" noChangeArrowheads="1"/>
          </p:cNvPicPr>
          <p:nvPr userDrawn="1"/>
        </p:nvPicPr>
        <p:blipFill>
          <a:blip r:embed="rId2" cstate="print"/>
          <a:srcRect/>
          <a:stretch>
            <a:fillRect/>
          </a:stretch>
        </p:blipFill>
        <p:spPr bwMode="auto">
          <a:xfrm>
            <a:off x="139700" y="312279"/>
            <a:ext cx="8858250" cy="419241"/>
          </a:xfrm>
          <a:prstGeom prst="rect">
            <a:avLst/>
          </a:prstGeom>
          <a:noFill/>
          <a:ln w="9525">
            <a:noFill/>
            <a:miter lim="800000"/>
            <a:headEnd/>
            <a:tailEnd/>
          </a:ln>
          <a:effectLst/>
        </p:spPr>
      </p:pic>
      <p:sp>
        <p:nvSpPr>
          <p:cNvPr id="8" name="Text Placeholder 7"/>
          <p:cNvSpPr>
            <a:spLocks noGrp="1"/>
          </p:cNvSpPr>
          <p:nvPr>
            <p:ph type="body" sz="quarter" idx="12"/>
          </p:nvPr>
        </p:nvSpPr>
        <p:spPr>
          <a:xfrm>
            <a:off x="727710" y="2210435"/>
            <a:ext cx="7592568" cy="3748405"/>
          </a:xfrm>
        </p:spPr>
        <p:txBody>
          <a:bodyPr/>
          <a:lstStyle>
            <a:lvl1pPr marL="182880">
              <a:buFont typeface="Wingdings" pitchFamily="2" charset="2"/>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sp>
        <p:nvSpPr>
          <p:cNvPr id="2" name="Title 1"/>
          <p:cNvSpPr>
            <a:spLocks noGrp="1"/>
          </p:cNvSpPr>
          <p:nvPr>
            <p:ph type="title"/>
          </p:nvPr>
        </p:nvSpPr>
        <p:spPr>
          <a:xfrm>
            <a:off x="937260" y="2162174"/>
            <a:ext cx="7254240" cy="1241425"/>
          </a:xfrm>
        </p:spPr>
        <p:txBody>
          <a:bodyPr anchor="b"/>
          <a:lstStyle>
            <a:lvl1pPr algn="ctr">
              <a:defRPr sz="3000">
                <a:solidFill>
                  <a:srgbClr val="003D79"/>
                </a:solidFill>
              </a:defRPr>
            </a:lvl1pPr>
          </a:lstStyle>
          <a:p>
            <a:r>
              <a:rPr lang="en-US" dirty="0" smtClean="0"/>
              <a:t>Click to edit Master title style</a:t>
            </a:r>
            <a:endParaRPr lang="en-US" dirty="0"/>
          </a:p>
        </p:txBody>
      </p:sp>
      <p:sp>
        <p:nvSpPr>
          <p:cNvPr id="4" name="Rectangle 9"/>
          <p:cNvSpPr>
            <a:spLocks noGrp="1" noChangeArrowheads="1"/>
          </p:cNvSpPr>
          <p:nvPr>
            <p:ph type="ftr" sz="quarter" idx="11"/>
          </p:nvPr>
        </p:nvSpPr>
        <p:spPr>
          <a:ln/>
        </p:spPr>
        <p:txBody>
          <a:bodyPr/>
          <a:lstStyle>
            <a:lvl1pPr>
              <a:defRPr/>
            </a:lvl1pPr>
          </a:lstStyle>
          <a:p>
            <a:pPr>
              <a:defRPr/>
            </a:pPr>
            <a:endParaRPr lang="en-US" dirty="0">
              <a:solidFill>
                <a:srgbClr val="333333"/>
              </a:solidFill>
            </a:endParaRPr>
          </a:p>
        </p:txBody>
      </p:sp>
      <p:pic>
        <p:nvPicPr>
          <p:cNvPr id="6" name="Picture 2"/>
          <p:cNvPicPr>
            <a:picLocks noChangeAspect="1" noChangeArrowheads="1"/>
          </p:cNvPicPr>
          <p:nvPr userDrawn="1"/>
        </p:nvPicPr>
        <p:blipFill>
          <a:blip r:embed="rId2" cstate="print"/>
          <a:srcRect/>
          <a:stretch>
            <a:fillRect/>
          </a:stretch>
        </p:blipFill>
        <p:spPr bwMode="auto">
          <a:xfrm>
            <a:off x="139700" y="312279"/>
            <a:ext cx="8858250" cy="419241"/>
          </a:xfrm>
          <a:prstGeom prst="rect">
            <a:avLst/>
          </a:prstGeom>
          <a:noFill/>
          <a:ln w="9525">
            <a:noFill/>
            <a:miter lim="800000"/>
            <a:headEnd/>
            <a:tailEnd/>
          </a:ln>
          <a:effectLst/>
        </p:spPr>
      </p:pic>
      <p:sp>
        <p:nvSpPr>
          <p:cNvPr id="8" name="Text Placeholder 7"/>
          <p:cNvSpPr>
            <a:spLocks noGrp="1"/>
          </p:cNvSpPr>
          <p:nvPr>
            <p:ph type="body" sz="quarter" idx="12"/>
          </p:nvPr>
        </p:nvSpPr>
        <p:spPr>
          <a:xfrm>
            <a:off x="923925" y="3486150"/>
            <a:ext cx="7267575" cy="628650"/>
          </a:xfrm>
        </p:spPr>
        <p:txBody>
          <a:bodyPr/>
          <a:lstStyle>
            <a:lvl1pPr algn="ctr">
              <a:lnSpc>
                <a:spcPct val="100000"/>
              </a:lnSpc>
              <a:spcBef>
                <a:spcPts val="0"/>
              </a:spcBef>
              <a:buFont typeface="Arial" pitchFamily="34" charset="0"/>
              <a:buNone/>
              <a:defRPr b="0"/>
            </a:lvl1pPr>
          </a:lstStyle>
          <a:p>
            <a:pPr lvl="0"/>
            <a:r>
              <a:rPr lang="en-US" dirty="0" smtClean="0"/>
              <a:t>Click to edit Master text style</a:t>
            </a:r>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b="1" dirty="0" smtClean="0"/>
              <a:t>SOLUTION</a:t>
            </a:r>
            <a:r>
              <a:rPr lang="en-US" dirty="0" smtClean="0"/>
              <a:t>TRACK  | VMware vSphere </a:t>
            </a:r>
            <a:endParaRPr lang="en-US" dirty="0"/>
          </a:p>
        </p:txBody>
      </p:sp>
      <p:sp>
        <p:nvSpPr>
          <p:cNvPr id="7" name="Text Placeholder 6"/>
          <p:cNvSpPr>
            <a:spLocks noGrp="1"/>
          </p:cNvSpPr>
          <p:nvPr>
            <p:ph type="body" sz="quarter" idx="13"/>
          </p:nvPr>
        </p:nvSpPr>
        <p:spPr>
          <a:xfrm>
            <a:off x="352425" y="786384"/>
            <a:ext cx="8385048" cy="5010912"/>
          </a:xfrm>
        </p:spPr>
        <p:txBody>
          <a:bodyPr/>
          <a:lstStyle>
            <a:lvl1pPr marL="114300" indent="-114300">
              <a:buFont typeface="Arial" pitchFamily="34" charset="0"/>
              <a:buChar char=" "/>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61950" y="784225"/>
            <a:ext cx="4038600" cy="5006975"/>
          </a:xfrm>
        </p:spPr>
        <p:txBody>
          <a:bodyPr/>
          <a:lstStyle>
            <a:lvl1pPr marL="233363" indent="-233363">
              <a:buFont typeface="Wingdings" pitchFamily="2" charset="2"/>
              <a:buChar cha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784225"/>
            <a:ext cx="4038600" cy="5006975"/>
          </a:xfrm>
        </p:spPr>
        <p:txBody>
          <a:bodyPr/>
          <a:lstStyle>
            <a:lvl1pPr marL="233363" indent="-233363">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9"/>
          <p:cNvSpPr>
            <a:spLocks noGrp="1" noChangeArrowheads="1"/>
          </p:cNvSpPr>
          <p:nvPr>
            <p:ph type="ftr" sz="quarter" idx="11"/>
          </p:nvPr>
        </p:nvSpPr>
        <p:spPr>
          <a:ln/>
        </p:spPr>
        <p:txBody>
          <a:bodyPr/>
          <a:lstStyle>
            <a:lvl1pPr>
              <a:defRPr/>
            </a:lvl1pPr>
          </a:lstStyle>
          <a:p>
            <a:pPr>
              <a:defRPr/>
            </a:pPr>
            <a:endParaRPr lang="en-US" dirty="0">
              <a:solidFill>
                <a:srgbClr val="333333"/>
              </a:solidFill>
            </a:endParaRPr>
          </a:p>
        </p:txBody>
      </p:sp>
    </p:spTree>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auto">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a:xfrm>
            <a:off x="457200" y="330200"/>
            <a:ext cx="8382000" cy="533400"/>
          </a:xfrm>
        </p:spPr>
        <p:txBody>
          <a:bodyPr anchor="t"/>
          <a:lstStyle>
            <a:lvl1pPr>
              <a:defRPr sz="3000">
                <a:solidFill>
                  <a:srgbClr val="003D79"/>
                </a:solidFill>
              </a:defRPr>
            </a:lvl1pPr>
          </a:lstStyle>
          <a:p>
            <a:r>
              <a:rPr lang="en-US" smtClean="0"/>
              <a:t>Click to edit Master title style</a:t>
            </a:r>
            <a:endParaRPr lang="en-US" dirty="0"/>
          </a:p>
        </p:txBody>
      </p:sp>
      <p:sp>
        <p:nvSpPr>
          <p:cNvPr id="71683" name="Rectangle 3"/>
          <p:cNvSpPr>
            <a:spLocks noGrp="1" noChangeArrowheads="1"/>
          </p:cNvSpPr>
          <p:nvPr>
            <p:ph type="subTitle" idx="1"/>
          </p:nvPr>
        </p:nvSpPr>
        <p:spPr>
          <a:xfrm>
            <a:off x="400050" y="1095375"/>
            <a:ext cx="8382000" cy="1295400"/>
          </a:xfrm>
        </p:spPr>
        <p:txBody>
          <a:bodyPr/>
          <a:lstStyle>
            <a:lvl1pPr>
              <a:defRPr sz="1800" b="0" i="1"/>
            </a:lvl1pPr>
          </a:lstStyle>
          <a:p>
            <a:r>
              <a:rPr lang="en-US" smtClean="0"/>
              <a:t>Click to edit Master subtitle style</a:t>
            </a:r>
            <a:endParaRPr lang="en-US" dirty="0"/>
          </a:p>
        </p:txBody>
      </p:sp>
      <p:sp>
        <p:nvSpPr>
          <p:cNvPr id="5" name="TextBox 4"/>
          <p:cNvSpPr txBox="1"/>
          <p:nvPr userDrawn="1"/>
        </p:nvSpPr>
        <p:spPr bwMode="gray">
          <a:xfrm>
            <a:off x="6729169" y="6696045"/>
            <a:ext cx="2343150" cy="184666"/>
          </a:xfrm>
          <a:prstGeom prst="rect">
            <a:avLst/>
          </a:prstGeom>
          <a:noFill/>
        </p:spPr>
        <p:txBody>
          <a:bodyPr wrap="square" rtlCol="0">
            <a:spAutoFit/>
          </a:bodyPr>
          <a:lstStyle/>
          <a:p>
            <a:pPr algn="r"/>
            <a:r>
              <a:rPr lang="en-US" sz="600" dirty="0" smtClean="0">
                <a:solidFill>
                  <a:srgbClr val="C0C0C0">
                    <a:lumMod val="75000"/>
                  </a:srgbClr>
                </a:solidFill>
              </a:rPr>
              <a:t>© 2010 VMware Inc. All rights reserved</a:t>
            </a:r>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b="1" dirty="0" smtClean="0">
                <a:solidFill>
                  <a:srgbClr val="FFFFFF"/>
                </a:solidFill>
              </a:rPr>
              <a:t>SOLUTION</a:t>
            </a:r>
            <a:r>
              <a:rPr lang="en-US" dirty="0" smtClean="0">
                <a:solidFill>
                  <a:srgbClr val="FFFFFF"/>
                </a:solidFill>
              </a:rPr>
              <a:t>TRACK  | VMware vSphere </a:t>
            </a:r>
            <a:endParaRPr lang="en-US" dirty="0">
              <a:solidFill>
                <a:srgbClr val="FFFFFF"/>
              </a:solidFill>
            </a:endParaRPr>
          </a:p>
        </p:txBody>
      </p:sp>
      <p:sp>
        <p:nvSpPr>
          <p:cNvPr id="7" name="Text Placeholder 6"/>
          <p:cNvSpPr>
            <a:spLocks noGrp="1"/>
          </p:cNvSpPr>
          <p:nvPr>
            <p:ph type="body" sz="quarter" idx="13"/>
          </p:nvPr>
        </p:nvSpPr>
        <p:spPr>
          <a:xfrm>
            <a:off x="352425" y="786384"/>
            <a:ext cx="8385048" cy="5010912"/>
          </a:xfrm>
        </p:spPr>
        <p:txBody>
          <a:bodyPr/>
          <a:lstStyle>
            <a:lvl1pPr marL="114300" indent="-114300">
              <a:buFont typeface="Arial" pitchFamily="34" charset="0"/>
              <a:buChar char=" "/>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Rectangle 9"/>
          <p:cNvSpPr>
            <a:spLocks noGrp="1" noChangeArrowheads="1"/>
          </p:cNvSpPr>
          <p:nvPr>
            <p:ph type="ftr" sz="quarter" idx="11"/>
          </p:nvPr>
        </p:nvSpPr>
        <p:spPr>
          <a:ln/>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b="1" dirty="0" smtClean="0">
                <a:solidFill>
                  <a:srgbClr val="FFFFFF"/>
                </a:solidFill>
              </a:rPr>
              <a:t>SOLUTION</a:t>
            </a:r>
            <a:r>
              <a:rPr lang="en-US" dirty="0" smtClean="0">
                <a:solidFill>
                  <a:srgbClr val="FFFFFF"/>
                </a:solidFill>
              </a:rPr>
              <a:t>TRACK  | VMware vSphere </a:t>
            </a:r>
            <a:endParaRPr lang="en-US" dirty="0">
              <a:solidFill>
                <a:srgbClr val="FFFFFF"/>
              </a:solidFill>
            </a:endParaRPr>
          </a:p>
        </p:txBody>
      </p:sp>
    </p:spTree>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76250" y="784226"/>
            <a:ext cx="7630668" cy="1079626"/>
          </a:xfrm>
        </p:spPr>
        <p:txBody>
          <a:bodyPr anchor="b"/>
          <a:lstStyle>
            <a:lvl1pPr algn="l">
              <a:defRPr sz="3000">
                <a:solidFill>
                  <a:srgbClr val="003D79"/>
                </a:solidFill>
              </a:defRPr>
            </a:lvl1pPr>
          </a:lstStyle>
          <a:p>
            <a:r>
              <a:rPr lang="en-US" dirty="0" smtClean="0"/>
              <a:t>Agenda</a:t>
            </a:r>
            <a:endParaRPr lang="en-US" dirty="0"/>
          </a:p>
        </p:txBody>
      </p:sp>
      <p:sp>
        <p:nvSpPr>
          <p:cNvPr id="4" name="Rectangle 9"/>
          <p:cNvSpPr>
            <a:spLocks noGrp="1" noChangeArrowheads="1"/>
          </p:cNvSpPr>
          <p:nvPr>
            <p:ph type="ftr" sz="quarter" idx="11"/>
          </p:nvPr>
        </p:nvSpPr>
        <p:spPr>
          <a:ln/>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b="1" dirty="0" smtClean="0">
                <a:solidFill>
                  <a:srgbClr val="FFFFFF"/>
                </a:solidFill>
              </a:rPr>
              <a:t>SOLUTION</a:t>
            </a:r>
            <a:r>
              <a:rPr lang="en-US" dirty="0" smtClean="0">
                <a:solidFill>
                  <a:srgbClr val="FFFFFF"/>
                </a:solidFill>
              </a:rPr>
              <a:t>TRACK  | VMware vSphere </a:t>
            </a:r>
            <a:endParaRPr lang="en-US" dirty="0">
              <a:solidFill>
                <a:srgbClr val="FFFFFF"/>
              </a:solidFill>
            </a:endParaRPr>
          </a:p>
        </p:txBody>
      </p:sp>
      <p:pic>
        <p:nvPicPr>
          <p:cNvPr id="6" name="Picture 2"/>
          <p:cNvPicPr>
            <a:picLocks noChangeAspect="1" noChangeArrowheads="1"/>
          </p:cNvPicPr>
          <p:nvPr userDrawn="1"/>
        </p:nvPicPr>
        <p:blipFill>
          <a:blip r:embed="rId2" cstate="print"/>
          <a:srcRect/>
          <a:stretch>
            <a:fillRect/>
          </a:stretch>
        </p:blipFill>
        <p:spPr bwMode="auto">
          <a:xfrm>
            <a:off x="139700" y="312279"/>
            <a:ext cx="8858250" cy="419241"/>
          </a:xfrm>
          <a:prstGeom prst="rect">
            <a:avLst/>
          </a:prstGeom>
          <a:noFill/>
          <a:ln w="9525">
            <a:noFill/>
            <a:miter lim="800000"/>
            <a:headEnd/>
            <a:tailEnd/>
          </a:ln>
          <a:effectLst/>
        </p:spPr>
      </p:pic>
      <p:sp>
        <p:nvSpPr>
          <p:cNvPr id="8" name="Text Placeholder 7"/>
          <p:cNvSpPr>
            <a:spLocks noGrp="1"/>
          </p:cNvSpPr>
          <p:nvPr>
            <p:ph type="body" sz="quarter" idx="12"/>
          </p:nvPr>
        </p:nvSpPr>
        <p:spPr>
          <a:xfrm>
            <a:off x="361950" y="2210435"/>
            <a:ext cx="7592568" cy="3748405"/>
          </a:xfrm>
        </p:spPr>
        <p:txBody>
          <a:bodyPr/>
          <a:lstStyle>
            <a:lvl1pPr>
              <a:buFont typeface="Arial" pitchFamily="34" charset="0"/>
              <a:buChar char=" "/>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sp>
        <p:nvSpPr>
          <p:cNvPr id="2" name="Title 1"/>
          <p:cNvSpPr>
            <a:spLocks noGrp="1"/>
          </p:cNvSpPr>
          <p:nvPr>
            <p:ph type="title"/>
          </p:nvPr>
        </p:nvSpPr>
        <p:spPr>
          <a:xfrm>
            <a:off x="937260" y="2162174"/>
            <a:ext cx="7254240" cy="1241425"/>
          </a:xfrm>
        </p:spPr>
        <p:txBody>
          <a:bodyPr anchor="b"/>
          <a:lstStyle>
            <a:lvl1pPr algn="ctr">
              <a:defRPr sz="3000">
                <a:solidFill>
                  <a:srgbClr val="003D79"/>
                </a:solidFill>
              </a:defRPr>
            </a:lvl1pPr>
          </a:lstStyle>
          <a:p>
            <a:r>
              <a:rPr lang="en-US" smtClean="0"/>
              <a:t>Click to edit Master title style</a:t>
            </a:r>
            <a:endParaRPr lang="en-US" dirty="0"/>
          </a:p>
        </p:txBody>
      </p:sp>
      <p:sp>
        <p:nvSpPr>
          <p:cNvPr id="4" name="Rectangle 9"/>
          <p:cNvSpPr>
            <a:spLocks noGrp="1" noChangeArrowheads="1"/>
          </p:cNvSpPr>
          <p:nvPr>
            <p:ph type="ftr" sz="quarter" idx="11"/>
          </p:nvPr>
        </p:nvSpPr>
        <p:spPr>
          <a:ln/>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b="1" dirty="0" smtClean="0">
                <a:solidFill>
                  <a:srgbClr val="FFFFFF"/>
                </a:solidFill>
              </a:rPr>
              <a:t>SOLUTION</a:t>
            </a:r>
            <a:r>
              <a:rPr lang="en-US" dirty="0" smtClean="0">
                <a:solidFill>
                  <a:srgbClr val="FFFFFF"/>
                </a:solidFill>
              </a:rPr>
              <a:t>TRACK  | VMware vSphere </a:t>
            </a:r>
            <a:endParaRPr lang="en-US" dirty="0">
              <a:solidFill>
                <a:srgbClr val="FFFFFF"/>
              </a:solidFill>
            </a:endParaRPr>
          </a:p>
        </p:txBody>
      </p:sp>
      <p:pic>
        <p:nvPicPr>
          <p:cNvPr id="6" name="Picture 2"/>
          <p:cNvPicPr>
            <a:picLocks noChangeAspect="1" noChangeArrowheads="1"/>
          </p:cNvPicPr>
          <p:nvPr userDrawn="1"/>
        </p:nvPicPr>
        <p:blipFill>
          <a:blip r:embed="rId2" cstate="print"/>
          <a:srcRect/>
          <a:stretch>
            <a:fillRect/>
          </a:stretch>
        </p:blipFill>
        <p:spPr bwMode="auto">
          <a:xfrm>
            <a:off x="139700" y="312279"/>
            <a:ext cx="8858250" cy="419241"/>
          </a:xfrm>
          <a:prstGeom prst="rect">
            <a:avLst/>
          </a:prstGeom>
          <a:noFill/>
          <a:ln w="9525">
            <a:noFill/>
            <a:miter lim="800000"/>
            <a:headEnd/>
            <a:tailEnd/>
          </a:ln>
          <a:effectLst/>
        </p:spPr>
      </p:pic>
      <p:sp>
        <p:nvSpPr>
          <p:cNvPr id="8" name="Text Placeholder 7"/>
          <p:cNvSpPr>
            <a:spLocks noGrp="1"/>
          </p:cNvSpPr>
          <p:nvPr>
            <p:ph type="body" sz="quarter" idx="12"/>
          </p:nvPr>
        </p:nvSpPr>
        <p:spPr>
          <a:xfrm>
            <a:off x="923925" y="3486150"/>
            <a:ext cx="7267575" cy="628650"/>
          </a:xfrm>
        </p:spPr>
        <p:txBody>
          <a:bodyPr/>
          <a:lstStyle>
            <a:lvl1pPr algn="ctr">
              <a:lnSpc>
                <a:spcPct val="100000"/>
              </a:lnSpc>
              <a:spcBef>
                <a:spcPts val="0"/>
              </a:spcBef>
              <a:defRPr b="0"/>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61950" y="784225"/>
            <a:ext cx="4038600" cy="5006975"/>
          </a:xfrm>
        </p:spPr>
        <p:txBody>
          <a:bodyPr/>
          <a:lstStyle>
            <a:lvl1pPr marL="114300" indent="-114300">
              <a:buFont typeface="Arial" pitchFamily="34" charset="0"/>
              <a:buChar char=" "/>
              <a:defRPr sz="2000"/>
            </a:lvl1pPr>
            <a:lvl2pPr>
              <a:defRPr sz="2000"/>
            </a:lvl2pPr>
            <a:lvl3pPr>
              <a:defRPr sz="1800"/>
            </a:lvl3pPr>
            <a:lvl4pPr>
              <a:defRPr sz="17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784225"/>
            <a:ext cx="4038600" cy="5006975"/>
          </a:xfrm>
        </p:spPr>
        <p:txBody>
          <a:bodyPr/>
          <a:lstStyle>
            <a:lvl1pPr marL="114300" indent="-114300">
              <a:defRPr sz="2000"/>
            </a:lvl1pPr>
            <a:lvl2pPr>
              <a:defRPr sz="2000"/>
            </a:lvl2pPr>
            <a:lvl3pPr>
              <a:defRPr sz="1800"/>
            </a:lvl3pPr>
            <a:lvl4pPr>
              <a:defRPr sz="17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Rectangle 9"/>
          <p:cNvSpPr>
            <a:spLocks noGrp="1" noChangeArrowheads="1"/>
          </p:cNvSpPr>
          <p:nvPr>
            <p:ph type="ftr" sz="quarter" idx="11"/>
          </p:nvPr>
        </p:nvSpPr>
        <p:spPr>
          <a:ln/>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b="1" dirty="0" smtClean="0">
                <a:solidFill>
                  <a:srgbClr val="FFFFFF"/>
                </a:solidFill>
              </a:rPr>
              <a:t>SOLUTION</a:t>
            </a:r>
            <a:r>
              <a:rPr lang="en-US" dirty="0" smtClean="0">
                <a:solidFill>
                  <a:srgbClr val="FFFFFF"/>
                </a:solidFill>
              </a:rPr>
              <a:t>TRACK  | VMware vSphere </a:t>
            </a:r>
            <a:endParaRPr lang="en-US" dirty="0">
              <a:solidFill>
                <a:srgbClr val="FFFFFF"/>
              </a:solidFill>
            </a:endParaRPr>
          </a:p>
        </p:txBody>
      </p:sp>
    </p:spTree>
  </p:cSld>
  <p:clrMapOvr>
    <a:masterClrMapping/>
  </p:clrMapOvr>
  <p:transition>
    <p:fad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9"/>
          <p:cNvSpPr>
            <a:spLocks noGrp="1" noChangeArrowheads="1"/>
          </p:cNvSpPr>
          <p:nvPr>
            <p:ph type="ftr" sz="quarter" idx="11"/>
          </p:nvPr>
        </p:nvSpPr>
        <p:spPr>
          <a:xfrm>
            <a:off x="377517" y="5943600"/>
            <a:ext cx="8382000" cy="228600"/>
          </a:xfrm>
          <a:ln/>
        </p:spPr>
        <p:txBody>
          <a:bodyPr/>
          <a:lstStyle>
            <a:lvl1pPr>
              <a:defRPr/>
            </a:lvl1pPr>
          </a:lstStyle>
          <a:p>
            <a:pPr>
              <a:defRPr/>
            </a:pPr>
            <a:r>
              <a:rPr lang="en-US" dirty="0" smtClean="0">
                <a:solidFill>
                  <a:srgbClr val="FFFFFF"/>
                </a:solidFill>
              </a:rPr>
              <a:t>Insert Course Title Here – Revision [Insert Letter Here] </a:t>
            </a:r>
            <a:endParaRPr lang="en-US" dirty="0">
              <a:solidFill>
                <a:srgbClr val="FFFFFF"/>
              </a:solidFill>
            </a:endParaRPr>
          </a:p>
        </p:txBody>
      </p:sp>
      <p:sp>
        <p:nvSpPr>
          <p:cNvPr id="5" name="Rectangle 9"/>
          <p:cNvSpPr txBox="1">
            <a:spLocks noChangeArrowheads="1"/>
          </p:cNvSpPr>
          <p:nvPr userDrawn="1"/>
        </p:nvSpPr>
        <p:spPr bwMode="auto">
          <a:xfrm>
            <a:off x="185493" y="6382512"/>
            <a:ext cx="3654987"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vl1pPr>
          </a:lstStyle>
          <a:p>
            <a:pPr algn="l" eaLnBrk="0" hangingPunct="0">
              <a:spcAft>
                <a:spcPct val="0"/>
              </a:spcAft>
              <a:defRPr/>
            </a:pPr>
            <a:r>
              <a:rPr lang="en-US" sz="1000" b="1" dirty="0" smtClean="0">
                <a:solidFill>
                  <a:srgbClr val="FFFFFF"/>
                </a:solidFill>
              </a:rPr>
              <a:t>SOLUTION</a:t>
            </a:r>
            <a:r>
              <a:rPr lang="en-US" sz="1000" dirty="0" smtClean="0">
                <a:solidFill>
                  <a:srgbClr val="FFFFFF"/>
                </a:solidFill>
              </a:rPr>
              <a:t>TRACK  | VMware vSphere </a:t>
            </a:r>
            <a:endParaRPr lang="en-US" sz="1000" dirty="0">
              <a:solidFill>
                <a:srgbClr val="FFFFFF"/>
              </a:solidFill>
            </a:endParaRPr>
          </a:p>
        </p:txBody>
      </p:sp>
    </p:spTree>
  </p:cSld>
  <p:clrMapOvr>
    <a:masterClrMapping/>
  </p:clrMapOvr>
  <p:transition>
    <p:strips dir="rd"/>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Numbered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b="1" dirty="0" smtClean="0">
                <a:solidFill>
                  <a:srgbClr val="FFFFFF"/>
                </a:solidFill>
              </a:rPr>
              <a:t>SOLUTION</a:t>
            </a:r>
            <a:r>
              <a:rPr lang="en-US" dirty="0" smtClean="0">
                <a:solidFill>
                  <a:srgbClr val="FFFFFF"/>
                </a:solidFill>
              </a:rPr>
              <a:t>TRACK  | VMware vSphere </a:t>
            </a:r>
          </a:p>
          <a:p>
            <a:pPr>
              <a:defRPr/>
            </a:pPr>
            <a:endParaRPr lang="en-US" dirty="0">
              <a:solidFill>
                <a:srgbClr val="FFFFFF"/>
              </a:solidFill>
            </a:endParaRPr>
          </a:p>
        </p:txBody>
      </p:sp>
      <p:sp>
        <p:nvSpPr>
          <p:cNvPr id="4" name="Content Placeholder 2"/>
          <p:cNvSpPr>
            <a:spLocks noGrp="1"/>
          </p:cNvSpPr>
          <p:nvPr>
            <p:ph idx="1"/>
          </p:nvPr>
        </p:nvSpPr>
        <p:spPr>
          <a:xfrm>
            <a:off x="352425" y="784225"/>
            <a:ext cx="8382000" cy="5006975"/>
          </a:xfrm>
        </p:spPr>
        <p:txBody>
          <a:bodyPr/>
          <a:lstStyle>
            <a:lvl2pPr marL="628650" indent="-400050">
              <a:buSzPct val="95000"/>
              <a:buFont typeface="+mj-lt"/>
              <a:buAutoNum type="arabicPeriod"/>
              <a:defRPr baseline="0"/>
            </a:lvl2pPr>
            <a:lvl3pPr marL="800100" indent="-342900">
              <a:buFont typeface="+mj-lt"/>
              <a:buAutoNum type="alphaLcParenR"/>
              <a:defRPr/>
            </a:lvl3pPr>
            <a:lvl4pPr marL="914400" indent="-230188">
              <a:buFont typeface="Wingdings" pitchFamily="2" charset="2"/>
              <a:buChar char="§"/>
              <a:defRPr/>
            </a:lvl4pPr>
            <a:lvl5pPr marL="1144588" indent="-230188">
              <a:buFont typeface="Arial" pitchFamily="34" charset="0"/>
              <a:buChar char="•"/>
              <a:defRPr/>
            </a:lvl5pPr>
            <a:lvl6pPr marL="1376363" indent="-231775">
              <a:spcBef>
                <a:spcPts val="600"/>
              </a:spcBef>
              <a:spcAft>
                <a:spcPts val="0"/>
              </a:spcAft>
              <a:buClr>
                <a:srgbClr val="246978"/>
              </a:buClr>
              <a:buSzPct val="140000"/>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cSld>
  <p:clrMapOvr>
    <a:masterClrMapping/>
  </p:clrMapOvr>
  <p:transition>
    <p:fad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userDrawn="1">
  <p:cSld name="4_Title Slide">
    <p:bg>
      <p:bgPr>
        <a:solidFill>
          <a:schemeClr val="bg1"/>
        </a:solidFill>
        <a:effectLst/>
      </p:bgPr>
    </p:bg>
    <p:spTree>
      <p:nvGrpSpPr>
        <p:cNvPr id="1" name=""/>
        <p:cNvGrpSpPr/>
        <p:nvPr/>
      </p:nvGrpSpPr>
      <p:grpSpPr>
        <a:xfrm>
          <a:off x="0" y="0"/>
          <a:ext cx="0" cy="0"/>
          <a:chOff x="0" y="0"/>
          <a:chExt cx="0" cy="0"/>
        </a:xfrm>
      </p:grpSpPr>
      <p:pic>
        <p:nvPicPr>
          <p:cNvPr id="4" name="Picture 3" descr="vmw_front_pix"/>
          <p:cNvPicPr>
            <a:picLocks noChangeAspect="1" noChangeArrowheads="1"/>
          </p:cNvPicPr>
          <p:nvPr userDrawn="1"/>
        </p:nvPicPr>
        <p:blipFill>
          <a:blip r:embed="rId2" cstate="print"/>
          <a:srcRect/>
          <a:stretch>
            <a:fillRect/>
          </a:stretch>
        </p:blipFill>
        <p:spPr bwMode="auto">
          <a:xfrm>
            <a:off x="228600" y="1676400"/>
            <a:ext cx="8688388" cy="4908550"/>
          </a:xfrm>
          <a:prstGeom prst="rect">
            <a:avLst/>
          </a:prstGeom>
          <a:noFill/>
          <a:ln w="9525">
            <a:noFill/>
            <a:miter lim="800000"/>
            <a:headEnd/>
            <a:tailEnd/>
          </a:ln>
        </p:spPr>
      </p:pic>
      <p:sp>
        <p:nvSpPr>
          <p:cNvPr id="3074" name="Rectangle 2"/>
          <p:cNvSpPr>
            <a:spLocks noGrp="1" noChangeArrowheads="1"/>
          </p:cNvSpPr>
          <p:nvPr>
            <p:ph type="ctrTitle"/>
          </p:nvPr>
        </p:nvSpPr>
        <p:spPr>
          <a:xfrm>
            <a:off x="269425" y="177140"/>
            <a:ext cx="8471350" cy="1470025"/>
          </a:xfrm>
          <a:noFill/>
        </p:spPr>
        <p:txBody>
          <a:bodyPr wrap="square" lIns="91440" rIns="91440"/>
          <a:lstStyle>
            <a:lvl1pPr>
              <a:defRPr sz="3200">
                <a:solidFill>
                  <a:schemeClr val="accent2"/>
                </a:solidFill>
              </a:defRPr>
            </a:lvl1pPr>
          </a:lstStyle>
          <a:p>
            <a:r>
              <a:rPr lang="en-US" dirty="0"/>
              <a:t>Click to edit Master title style</a:t>
            </a:r>
          </a:p>
        </p:txBody>
      </p:sp>
    </p:spTree>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Rectangle 9"/>
          <p:cNvSpPr>
            <a:spLocks noGrp="1" noChangeArrowheads="1"/>
          </p:cNvSpPr>
          <p:nvPr>
            <p:ph type="ftr" sz="quarter" idx="11"/>
          </p:nvPr>
        </p:nvSpPr>
        <p:spPr>
          <a:ln/>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b="1" dirty="0" smtClean="0"/>
              <a:t>SOLUTION</a:t>
            </a:r>
            <a:r>
              <a:rPr lang="en-US" dirty="0" smtClean="0"/>
              <a:t>TRACK  | VMware vSphere </a:t>
            </a:r>
            <a:endParaRPr lang="en-US" dirty="0"/>
          </a:p>
        </p:txBody>
      </p:sp>
    </p:spTree>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9"/>
          <p:cNvSpPr>
            <a:spLocks noGrp="1" noChangeArrowheads="1"/>
          </p:cNvSpPr>
          <p:nvPr>
            <p:ph type="ftr" sz="quarter" idx="10"/>
          </p:nvPr>
        </p:nvSpPr>
        <p:spPr>
          <a:ln/>
        </p:spPr>
        <p:txBody>
          <a:bodyPr/>
          <a:lstStyle>
            <a:lvl1pPr>
              <a:defRPr/>
            </a:lvl1pPr>
          </a:lstStyle>
          <a:p>
            <a:pPr>
              <a:defRPr/>
            </a:pPr>
            <a:r>
              <a:rPr lang="en-US" b="1" dirty="0" smtClean="0">
                <a:solidFill>
                  <a:srgbClr val="FFFFFF"/>
                </a:solidFill>
              </a:rPr>
              <a:t>SOLUTION</a:t>
            </a:r>
            <a:r>
              <a:rPr lang="en-US" dirty="0" smtClean="0">
                <a:solidFill>
                  <a:srgbClr val="FFFFFF"/>
                </a:solidFill>
              </a:rPr>
              <a:t>TRACK  | VMware vSphere </a:t>
            </a:r>
          </a:p>
          <a:p>
            <a:pPr>
              <a:defRPr/>
            </a:pPr>
            <a:endParaRPr lang="en-US" dirty="0">
              <a:solidFill>
                <a:srgbClr val="FFFFFF"/>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1075" y="595313"/>
            <a:ext cx="4291013" cy="4032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38213" y="1295400"/>
            <a:ext cx="37973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7913" y="1295400"/>
            <a:ext cx="3798887"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ftr" sz="quarter" idx="10"/>
          </p:nvPr>
        </p:nvSpPr>
        <p:spPr>
          <a:xfrm>
            <a:off x="185493" y="6375478"/>
            <a:ext cx="3654987" cy="228600"/>
          </a:xfrm>
          <a:ln/>
        </p:spPr>
        <p:txBody>
          <a:bodyPr/>
          <a:lstStyle>
            <a:lvl1pPr>
              <a:defRPr/>
            </a:lvl1pPr>
          </a:lstStyle>
          <a:p>
            <a:pPr>
              <a:defRPr/>
            </a:pPr>
            <a:r>
              <a:rPr lang="en-US" b="1" dirty="0" smtClean="0">
                <a:solidFill>
                  <a:srgbClr val="FFFFFF"/>
                </a:solidFill>
              </a:rPr>
              <a:t>SOLUTION</a:t>
            </a:r>
            <a:r>
              <a:rPr lang="en-US" dirty="0" smtClean="0">
                <a:solidFill>
                  <a:srgbClr val="FFFFFF"/>
                </a:solidFill>
              </a:rPr>
              <a:t>TRACK  | VMware vSphere </a:t>
            </a:r>
          </a:p>
          <a:p>
            <a:pPr>
              <a:defRPr/>
            </a:pPr>
            <a:endParaRPr lang="en-US" dirty="0">
              <a:solidFill>
                <a:srgbClr val="FFFFFF"/>
              </a:solidFill>
            </a:endParaRPr>
          </a:p>
        </p:txBody>
      </p:sp>
    </p:spTree>
  </p:cSld>
  <p:clrMapOvr>
    <a:masterClrMapping/>
  </p:clrMapOvr>
  <p:transition>
    <p:strips dir="rd"/>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B8BF1DE-52AC-444D-9D4A-7466C69D8841}" type="datetimeFigureOut">
              <a:rPr lang="en-US">
                <a:solidFill>
                  <a:srgbClr val="000000"/>
                </a:solidFill>
              </a:rPr>
              <a:pPr>
                <a:defRPr/>
              </a:pPr>
              <a:t>5/14/2015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987D380-734E-4E2A-94A5-841BD2A85DEA}"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6"/>
          <p:cNvSpPr/>
          <p:nvPr userDrawn="1"/>
        </p:nvSpPr>
        <p:spPr>
          <a:xfrm>
            <a:off x="0" y="436563"/>
            <a:ext cx="9144000" cy="64214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Aft>
                <a:spcPct val="0"/>
              </a:spcAft>
              <a:defRPr/>
            </a:pPr>
            <a:endParaRPr lang="en-US" sz="1800">
              <a:solidFill>
                <a:srgbClr val="FFFFFF"/>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666A627-29E3-43B7-B127-F4E14851826A}" type="datetimeFigureOut">
              <a:rPr lang="en-US">
                <a:solidFill>
                  <a:srgbClr val="000000"/>
                </a:solidFill>
              </a:rPr>
              <a:pPr>
                <a:defRPr/>
              </a:pPr>
              <a:t>5/14/2015</a:t>
            </a:fld>
            <a:endParaRPr lang="en-US">
              <a:solidFill>
                <a:srgbClr val="000000"/>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7" name="Slide Number Placeholder 5"/>
          <p:cNvSpPr>
            <a:spLocks noGrp="1"/>
          </p:cNvSpPr>
          <p:nvPr>
            <p:ph type="sldNum" sz="quarter" idx="12"/>
          </p:nvPr>
        </p:nvSpPr>
        <p:spPr/>
        <p:txBody>
          <a:bodyPr/>
          <a:lstStyle>
            <a:lvl1pPr>
              <a:defRPr/>
            </a:lvl1pPr>
          </a:lstStyle>
          <a:p>
            <a:pPr>
              <a:defRPr/>
            </a:pPr>
            <a:fld id="{1D0AF021-3A6A-4C53-BB49-2BB5D51A69BB}"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D1649837-B981-495D-9D7F-BB39DFAB9DDD}" type="datetimeFigureOut">
              <a:rPr lang="en-US">
                <a:solidFill>
                  <a:srgbClr val="000000"/>
                </a:solidFill>
              </a:rPr>
              <a:pPr>
                <a:defRPr/>
              </a:pPr>
              <a:t>5/14/2015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C5E28B4-0C54-4823-ACED-C2F0BF46E7C0}"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0844D25B-4D6A-4DA6-9BD4-8253E6C43670}" type="datetimeFigureOut">
              <a:rPr lang="en-US">
                <a:solidFill>
                  <a:srgbClr val="000000"/>
                </a:solidFill>
              </a:rPr>
              <a:pPr>
                <a:defRPr/>
              </a:pPr>
              <a:t>5/14/2015</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5AD5E3A-8387-4021-B3AE-FDF6CFFF149D}"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627FFEBE-4E77-43A7-8289-B651A68A1F81}" type="datetimeFigureOut">
              <a:rPr lang="en-US">
                <a:solidFill>
                  <a:srgbClr val="000000"/>
                </a:solidFill>
              </a:rPr>
              <a:pPr>
                <a:defRPr/>
              </a:pPr>
              <a:t>5/14/2015</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10C643F-F6B6-4A18-8C6A-B1F8681E1E78}"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D7CDA021-A312-4241-B9EF-3C3CCDF081B6}" type="datetimeFigureOut">
              <a:rPr lang="en-US">
                <a:solidFill>
                  <a:srgbClr val="000000"/>
                </a:solidFill>
              </a:rPr>
              <a:pPr>
                <a:defRPr/>
              </a:pPr>
              <a:t>5/14/2015</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98B1B60-75C9-4E62-81D9-5F6490F8CEA4}"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BA19442-1B4E-4871-B2A1-077A22AD2848}" type="datetimeFigureOut">
              <a:rPr lang="en-US">
                <a:solidFill>
                  <a:srgbClr val="000000"/>
                </a:solidFill>
              </a:rPr>
              <a:pPr>
                <a:defRPr/>
              </a:pPr>
              <a:t>5/14/2015</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91E0909-04A9-4B3A-A0E5-7C30BF6D0772}"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15B86BE7-1828-44C7-91CE-97D541BDE47D}" type="datetimeFigureOut">
              <a:rPr lang="en-US">
                <a:solidFill>
                  <a:srgbClr val="000000"/>
                </a:solidFill>
              </a:rPr>
              <a:pPr>
                <a:defRPr/>
              </a:pPr>
              <a:t>5/14/2015</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03D1091-8E1C-4B31-91C8-4E772EE5C76E}"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76250" y="784226"/>
            <a:ext cx="7630668" cy="1079626"/>
          </a:xfrm>
        </p:spPr>
        <p:txBody>
          <a:bodyPr anchor="b"/>
          <a:lstStyle>
            <a:lvl1pPr algn="l">
              <a:defRPr sz="3000">
                <a:solidFill>
                  <a:srgbClr val="003D79"/>
                </a:solidFill>
              </a:defRPr>
            </a:lvl1pPr>
          </a:lstStyle>
          <a:p>
            <a:r>
              <a:rPr lang="en-US" dirty="0" smtClean="0"/>
              <a:t>Agenda</a:t>
            </a:r>
            <a:endParaRPr lang="en-US" dirty="0"/>
          </a:p>
        </p:txBody>
      </p:sp>
      <p:sp>
        <p:nvSpPr>
          <p:cNvPr id="4" name="Rectangle 9"/>
          <p:cNvSpPr>
            <a:spLocks noGrp="1" noChangeArrowheads="1"/>
          </p:cNvSpPr>
          <p:nvPr>
            <p:ph type="ftr" sz="quarter" idx="11"/>
          </p:nvPr>
        </p:nvSpPr>
        <p:spPr>
          <a:ln/>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b="1" dirty="0" smtClean="0"/>
              <a:t>SOLUTION</a:t>
            </a:r>
            <a:r>
              <a:rPr lang="en-US" dirty="0" smtClean="0"/>
              <a:t>TRACK  | VMware vSphere </a:t>
            </a:r>
            <a:endParaRPr lang="en-US" dirty="0"/>
          </a:p>
        </p:txBody>
      </p:sp>
      <p:pic>
        <p:nvPicPr>
          <p:cNvPr id="6" name="Picture 2"/>
          <p:cNvPicPr>
            <a:picLocks noChangeAspect="1" noChangeArrowheads="1"/>
          </p:cNvPicPr>
          <p:nvPr userDrawn="1"/>
        </p:nvPicPr>
        <p:blipFill>
          <a:blip r:embed="rId2" cstate="print"/>
          <a:srcRect/>
          <a:stretch>
            <a:fillRect/>
          </a:stretch>
        </p:blipFill>
        <p:spPr bwMode="auto">
          <a:xfrm>
            <a:off x="139700" y="312279"/>
            <a:ext cx="8858250" cy="419241"/>
          </a:xfrm>
          <a:prstGeom prst="rect">
            <a:avLst/>
          </a:prstGeom>
          <a:noFill/>
          <a:ln w="9525">
            <a:noFill/>
            <a:miter lim="800000"/>
            <a:headEnd/>
            <a:tailEnd/>
          </a:ln>
          <a:effectLst/>
        </p:spPr>
      </p:pic>
      <p:sp>
        <p:nvSpPr>
          <p:cNvPr id="8" name="Text Placeholder 7"/>
          <p:cNvSpPr>
            <a:spLocks noGrp="1"/>
          </p:cNvSpPr>
          <p:nvPr>
            <p:ph type="body" sz="quarter" idx="12"/>
          </p:nvPr>
        </p:nvSpPr>
        <p:spPr>
          <a:xfrm>
            <a:off x="361950" y="2210435"/>
            <a:ext cx="7592568" cy="3748405"/>
          </a:xfrm>
        </p:spPr>
        <p:txBody>
          <a:bodyPr/>
          <a:lstStyle>
            <a:lvl1pPr>
              <a:buFont typeface="Arial" pitchFamily="34" charset="0"/>
              <a:buChar char=" "/>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BF3449A-A917-4925-BADC-B12D1F955B11}" type="datetimeFigureOut">
              <a:rPr lang="en-US">
                <a:solidFill>
                  <a:srgbClr val="000000"/>
                </a:solidFill>
              </a:rPr>
              <a:pPr>
                <a:defRPr/>
              </a:pPr>
              <a:t>5/14/2015</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01CFEFA-6199-453F-B52E-46F5F2ADDB28}"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76B26D8-82A1-4AEA-A5A2-CF358FD14E66}" type="datetimeFigureOut">
              <a:rPr lang="en-US">
                <a:solidFill>
                  <a:srgbClr val="000000"/>
                </a:solidFill>
              </a:rPr>
              <a:pPr>
                <a:defRPr/>
              </a:pPr>
              <a:t>5/14/2015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937082A-7DD8-42C2-B4B9-D9C51209F57A}"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4638" y="0"/>
            <a:ext cx="2062162"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8150" y="0"/>
            <a:ext cx="6034088" cy="61261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AF8DE6AF-47DB-46CC-AAA5-37580D628DBB}" type="datetimeFigureOut">
              <a:rPr lang="en-US">
                <a:solidFill>
                  <a:srgbClr val="000000"/>
                </a:solidFill>
              </a:rPr>
              <a:pPr>
                <a:defRPr/>
              </a:pPr>
              <a:t>5/14/2015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AAAF197-AF36-456E-AE49-1B043A565F06}"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auto">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TextBox 3"/>
          <p:cNvSpPr txBox="1"/>
          <p:nvPr userDrawn="1"/>
        </p:nvSpPr>
        <p:spPr bwMode="gray">
          <a:xfrm>
            <a:off x="6729413" y="6696075"/>
            <a:ext cx="2343150" cy="184150"/>
          </a:xfrm>
          <a:prstGeom prst="rect">
            <a:avLst/>
          </a:prstGeom>
          <a:noFill/>
        </p:spPr>
        <p:txBody>
          <a:bodyPr>
            <a:spAutoFit/>
          </a:bodyPr>
          <a:lstStyle/>
          <a:p>
            <a:pPr algn="r">
              <a:defRPr/>
            </a:pPr>
            <a:r>
              <a:rPr lang="en-US" sz="600" dirty="0">
                <a:solidFill>
                  <a:srgbClr val="C0C0C0">
                    <a:lumMod val="75000"/>
                  </a:srgbClr>
                </a:solidFill>
                <a:latin typeface="Arial"/>
                <a:ea typeface="ＭＳ Ｐゴシック"/>
              </a:rPr>
              <a:t>© 2009 VMware Inc. All rights reserved</a:t>
            </a:r>
          </a:p>
        </p:txBody>
      </p:sp>
      <p:sp>
        <p:nvSpPr>
          <p:cNvPr id="71682" name="Rectangle 2"/>
          <p:cNvSpPr>
            <a:spLocks noGrp="1" noChangeArrowheads="1"/>
          </p:cNvSpPr>
          <p:nvPr>
            <p:ph type="ctrTitle"/>
          </p:nvPr>
        </p:nvSpPr>
        <p:spPr>
          <a:xfrm>
            <a:off x="457200" y="330200"/>
            <a:ext cx="8382000" cy="533400"/>
          </a:xfrm>
        </p:spPr>
        <p:txBody>
          <a:bodyPr anchor="t"/>
          <a:lstStyle>
            <a:lvl1pPr>
              <a:defRPr sz="3000">
                <a:solidFill>
                  <a:srgbClr val="003D79"/>
                </a:solidFill>
              </a:defRPr>
            </a:lvl1pPr>
          </a:lstStyle>
          <a:p>
            <a:r>
              <a:rPr lang="en-US" dirty="0"/>
              <a:t>Click to edit Master title style</a:t>
            </a:r>
          </a:p>
        </p:txBody>
      </p:sp>
      <p:sp>
        <p:nvSpPr>
          <p:cNvPr id="71683" name="Rectangle 3"/>
          <p:cNvSpPr>
            <a:spLocks noGrp="1" noChangeArrowheads="1"/>
          </p:cNvSpPr>
          <p:nvPr>
            <p:ph type="subTitle" idx="1"/>
          </p:nvPr>
        </p:nvSpPr>
        <p:spPr>
          <a:xfrm>
            <a:off x="400050" y="1095375"/>
            <a:ext cx="8382000" cy="1295400"/>
          </a:xfrm>
        </p:spPr>
        <p:txBody>
          <a:bodyPr/>
          <a:lstStyle>
            <a:lvl1pPr>
              <a:defRPr sz="1800" b="0" i="1"/>
            </a:lvl1pPr>
          </a:lstStyle>
          <a:p>
            <a:r>
              <a:rPr lang="en-US" dirty="0"/>
              <a:t>Click to edit Master subtitle style</a:t>
            </a:r>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Text Placeholder 6"/>
          <p:cNvSpPr>
            <a:spLocks noGrp="1"/>
          </p:cNvSpPr>
          <p:nvPr>
            <p:ph type="body" sz="quarter" idx="13"/>
          </p:nvPr>
        </p:nvSpPr>
        <p:spPr>
          <a:xfrm>
            <a:off x="352425" y="786384"/>
            <a:ext cx="8385048" cy="5010912"/>
          </a:xfrm>
        </p:spPr>
        <p:txBody>
          <a:bodyPr/>
          <a:lstStyle>
            <a:lvl1pPr marL="114300" indent="-114300">
              <a:buFont typeface="Arial" pitchFamily="34" charset="0"/>
              <a:buChar char=" "/>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9"/>
          <p:cNvSpPr>
            <a:spLocks noGrp="1" noChangeArrowheads="1"/>
          </p:cNvSpPr>
          <p:nvPr>
            <p:ph type="ftr" sz="quarter" idx="14"/>
          </p:nvPr>
        </p:nvSpPr>
        <p:spPr>
          <a:ln/>
        </p:spPr>
        <p:txBody>
          <a:bodyPr/>
          <a:lstStyle>
            <a:lvl1pPr>
              <a:defRPr/>
            </a:lvl1pPr>
          </a:lstStyle>
          <a:p>
            <a:pPr>
              <a:defRPr/>
            </a:pPr>
            <a:endParaRPr lang="en-US">
              <a:solidFill>
                <a:srgbClr val="333333"/>
              </a:solidFill>
            </a:endParaRPr>
          </a:p>
        </p:txBody>
      </p:sp>
    </p:spTree>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9"/>
          <p:cNvSpPr>
            <a:spLocks noGrp="1" noChangeArrowheads="1"/>
          </p:cNvSpPr>
          <p:nvPr>
            <p:ph type="ftr" sz="quarter" idx="10"/>
          </p:nvPr>
        </p:nvSpPr>
        <p:spPr>
          <a:ln/>
        </p:spPr>
        <p:txBody>
          <a:bodyPr/>
          <a:lstStyle>
            <a:lvl1pPr>
              <a:defRPr/>
            </a:lvl1pPr>
          </a:lstStyle>
          <a:p>
            <a:pPr>
              <a:defRPr/>
            </a:pPr>
            <a:endParaRPr lang="en-US">
              <a:solidFill>
                <a:srgbClr val="333333"/>
              </a:solidFill>
            </a:endParaRPr>
          </a:p>
        </p:txBody>
      </p:sp>
    </p:spTree>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srcRect/>
          <a:stretch>
            <a:fillRect/>
          </a:stretch>
        </p:blipFill>
        <p:spPr bwMode="auto">
          <a:xfrm>
            <a:off x="139700" y="312738"/>
            <a:ext cx="8858250" cy="419100"/>
          </a:xfrm>
          <a:prstGeom prst="rect">
            <a:avLst/>
          </a:prstGeom>
          <a:noFill/>
          <a:ln w="9525">
            <a:noFill/>
            <a:miter lim="800000"/>
            <a:headEnd/>
            <a:tailEnd/>
          </a:ln>
        </p:spPr>
      </p:pic>
      <p:sp>
        <p:nvSpPr>
          <p:cNvPr id="2" name="Title 1"/>
          <p:cNvSpPr>
            <a:spLocks noGrp="1"/>
          </p:cNvSpPr>
          <p:nvPr>
            <p:ph type="title"/>
          </p:nvPr>
        </p:nvSpPr>
        <p:spPr>
          <a:xfrm>
            <a:off x="476250" y="784226"/>
            <a:ext cx="7630668" cy="1079626"/>
          </a:xfrm>
        </p:spPr>
        <p:txBody>
          <a:bodyPr anchor="b"/>
          <a:lstStyle>
            <a:lvl1pPr algn="l">
              <a:defRPr sz="3000">
                <a:solidFill>
                  <a:srgbClr val="003D79"/>
                </a:solidFill>
              </a:defRPr>
            </a:lvl1pPr>
          </a:lstStyle>
          <a:p>
            <a:r>
              <a:rPr lang="en-US" smtClean="0"/>
              <a:t>Click to edit Master title style</a:t>
            </a:r>
            <a:endParaRPr lang="en-US" dirty="0"/>
          </a:p>
        </p:txBody>
      </p:sp>
      <p:sp>
        <p:nvSpPr>
          <p:cNvPr id="8" name="Text Placeholder 7"/>
          <p:cNvSpPr>
            <a:spLocks noGrp="1"/>
          </p:cNvSpPr>
          <p:nvPr>
            <p:ph type="body" sz="quarter" idx="12"/>
          </p:nvPr>
        </p:nvSpPr>
        <p:spPr>
          <a:xfrm>
            <a:off x="361950" y="2210435"/>
            <a:ext cx="7592568" cy="3748405"/>
          </a:xfrm>
        </p:spPr>
        <p:txBody>
          <a:bodyPr/>
          <a:lstStyle>
            <a:lvl1pPr>
              <a:buFont typeface="Arial" pitchFamily="34" charset="0"/>
              <a:buChar char=" "/>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ftr" sz="quarter" idx="13"/>
          </p:nvPr>
        </p:nvSpPr>
        <p:spPr/>
        <p:txBody>
          <a:bodyPr/>
          <a:lstStyle>
            <a:lvl1pPr>
              <a:defRPr/>
            </a:lvl1pPr>
          </a:lstStyle>
          <a:p>
            <a:pPr>
              <a:defRPr/>
            </a:pPr>
            <a:endParaRPr lang="en-US">
              <a:solidFill>
                <a:srgbClr val="333333"/>
              </a:solidFill>
            </a:endParaRPr>
          </a:p>
        </p:txBody>
      </p:sp>
    </p:spTree>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srcRect/>
          <a:stretch>
            <a:fillRect/>
          </a:stretch>
        </p:blipFill>
        <p:spPr bwMode="auto">
          <a:xfrm>
            <a:off x="139700" y="312738"/>
            <a:ext cx="8858250" cy="419100"/>
          </a:xfrm>
          <a:prstGeom prst="rect">
            <a:avLst/>
          </a:prstGeom>
          <a:noFill/>
          <a:ln w="9525">
            <a:noFill/>
            <a:miter lim="800000"/>
            <a:headEnd/>
            <a:tailEnd/>
          </a:ln>
        </p:spPr>
      </p:pic>
      <p:sp>
        <p:nvSpPr>
          <p:cNvPr id="2" name="Title 1"/>
          <p:cNvSpPr>
            <a:spLocks noGrp="1"/>
          </p:cNvSpPr>
          <p:nvPr>
            <p:ph type="title"/>
          </p:nvPr>
        </p:nvSpPr>
        <p:spPr>
          <a:xfrm>
            <a:off x="937260" y="2162174"/>
            <a:ext cx="7254240" cy="1241425"/>
          </a:xfrm>
        </p:spPr>
        <p:txBody>
          <a:bodyPr anchor="b"/>
          <a:lstStyle>
            <a:lvl1pPr algn="ctr">
              <a:defRPr sz="3000">
                <a:solidFill>
                  <a:srgbClr val="003D79"/>
                </a:solidFill>
              </a:defRPr>
            </a:lvl1pPr>
          </a:lstStyle>
          <a:p>
            <a:r>
              <a:rPr lang="en-US" dirty="0" smtClean="0"/>
              <a:t>Click to edit Master title style</a:t>
            </a:r>
            <a:endParaRPr lang="en-US" dirty="0"/>
          </a:p>
        </p:txBody>
      </p:sp>
      <p:sp>
        <p:nvSpPr>
          <p:cNvPr id="8" name="Text Placeholder 7"/>
          <p:cNvSpPr>
            <a:spLocks noGrp="1"/>
          </p:cNvSpPr>
          <p:nvPr>
            <p:ph type="body" sz="quarter" idx="12"/>
          </p:nvPr>
        </p:nvSpPr>
        <p:spPr>
          <a:xfrm>
            <a:off x="923925" y="3486150"/>
            <a:ext cx="7267575" cy="628650"/>
          </a:xfrm>
        </p:spPr>
        <p:txBody>
          <a:bodyPr/>
          <a:lstStyle>
            <a:lvl1pPr algn="ctr">
              <a:lnSpc>
                <a:spcPct val="100000"/>
              </a:lnSpc>
              <a:spcBef>
                <a:spcPts val="0"/>
              </a:spcBef>
              <a:defRPr b="0"/>
            </a:lvl1pPr>
          </a:lstStyle>
          <a:p>
            <a:pPr lvl="0"/>
            <a:r>
              <a:rPr lang="en-US" dirty="0" smtClean="0"/>
              <a:t>Click to edit Master text style</a:t>
            </a:r>
          </a:p>
        </p:txBody>
      </p:sp>
      <p:sp>
        <p:nvSpPr>
          <p:cNvPr id="5" name="Rectangle 4"/>
          <p:cNvSpPr>
            <a:spLocks noGrp="1" noChangeArrowheads="1"/>
          </p:cNvSpPr>
          <p:nvPr>
            <p:ph type="ftr" sz="quarter" idx="13"/>
          </p:nvPr>
        </p:nvSpPr>
        <p:spPr/>
        <p:txBody>
          <a:bodyPr/>
          <a:lstStyle>
            <a:lvl1pPr>
              <a:defRPr/>
            </a:lvl1pPr>
          </a:lstStyle>
          <a:p>
            <a:pPr>
              <a:defRPr/>
            </a:pPr>
            <a:endParaRPr lang="en-US">
              <a:solidFill>
                <a:srgbClr val="333333"/>
              </a:solidFill>
            </a:endParaRPr>
          </a:p>
        </p:txBody>
      </p:sp>
    </p:spTree>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61950" y="784225"/>
            <a:ext cx="4038600" cy="5006975"/>
          </a:xfrm>
        </p:spPr>
        <p:txBody>
          <a:bodyPr/>
          <a:lstStyle>
            <a:lvl1pPr marL="114300" indent="-114300">
              <a:buFont typeface="Arial" pitchFamily="34" charset="0"/>
              <a:buChar char=" "/>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784225"/>
            <a:ext cx="4038600" cy="5006975"/>
          </a:xfrm>
        </p:spPr>
        <p:txBody>
          <a:bodyPr/>
          <a:lstStyle>
            <a:lvl1pPr marL="114300" indent="-114300">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9"/>
          <p:cNvSpPr>
            <a:spLocks noGrp="1" noChangeArrowheads="1"/>
          </p:cNvSpPr>
          <p:nvPr>
            <p:ph type="ftr" sz="quarter" idx="10"/>
          </p:nvPr>
        </p:nvSpPr>
        <p:spPr>
          <a:ln/>
        </p:spPr>
        <p:txBody>
          <a:bodyPr/>
          <a:lstStyle>
            <a:lvl1pPr>
              <a:defRPr/>
            </a:lvl1pPr>
          </a:lstStyle>
          <a:p>
            <a:pPr>
              <a:defRPr/>
            </a:pPr>
            <a:endParaRPr lang="en-US">
              <a:solidFill>
                <a:srgbClr val="333333"/>
              </a:solidFill>
            </a:endParaRPr>
          </a:p>
        </p:txBody>
      </p:sp>
    </p:spTree>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sp>
        <p:nvSpPr>
          <p:cNvPr id="2" name="Title 1"/>
          <p:cNvSpPr>
            <a:spLocks noGrp="1"/>
          </p:cNvSpPr>
          <p:nvPr>
            <p:ph type="title"/>
          </p:nvPr>
        </p:nvSpPr>
        <p:spPr>
          <a:xfrm>
            <a:off x="937260" y="2162174"/>
            <a:ext cx="7254240" cy="1241425"/>
          </a:xfrm>
        </p:spPr>
        <p:txBody>
          <a:bodyPr anchor="b"/>
          <a:lstStyle>
            <a:lvl1pPr algn="ctr">
              <a:defRPr sz="3000">
                <a:solidFill>
                  <a:srgbClr val="003D79"/>
                </a:solidFill>
              </a:defRPr>
            </a:lvl1pPr>
          </a:lstStyle>
          <a:p>
            <a:r>
              <a:rPr lang="en-US" smtClean="0"/>
              <a:t>Click to edit Master title style</a:t>
            </a:r>
            <a:endParaRPr lang="en-US" dirty="0"/>
          </a:p>
        </p:txBody>
      </p:sp>
      <p:sp>
        <p:nvSpPr>
          <p:cNvPr id="4" name="Rectangle 9"/>
          <p:cNvSpPr>
            <a:spLocks noGrp="1" noChangeArrowheads="1"/>
          </p:cNvSpPr>
          <p:nvPr>
            <p:ph type="ftr" sz="quarter" idx="11"/>
          </p:nvPr>
        </p:nvSpPr>
        <p:spPr>
          <a:ln/>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b="1" dirty="0" smtClean="0"/>
              <a:t>SOLUTION</a:t>
            </a:r>
            <a:r>
              <a:rPr lang="en-US" dirty="0" smtClean="0"/>
              <a:t>TRACK  | VMware vSphere </a:t>
            </a:r>
            <a:endParaRPr lang="en-US" dirty="0"/>
          </a:p>
        </p:txBody>
      </p:sp>
      <p:pic>
        <p:nvPicPr>
          <p:cNvPr id="6" name="Picture 2"/>
          <p:cNvPicPr>
            <a:picLocks noChangeAspect="1" noChangeArrowheads="1"/>
          </p:cNvPicPr>
          <p:nvPr userDrawn="1"/>
        </p:nvPicPr>
        <p:blipFill>
          <a:blip r:embed="rId2" cstate="print"/>
          <a:srcRect/>
          <a:stretch>
            <a:fillRect/>
          </a:stretch>
        </p:blipFill>
        <p:spPr bwMode="auto">
          <a:xfrm>
            <a:off x="139700" y="312279"/>
            <a:ext cx="8858250" cy="419241"/>
          </a:xfrm>
          <a:prstGeom prst="rect">
            <a:avLst/>
          </a:prstGeom>
          <a:noFill/>
          <a:ln w="9525">
            <a:noFill/>
            <a:miter lim="800000"/>
            <a:headEnd/>
            <a:tailEnd/>
          </a:ln>
          <a:effectLst/>
        </p:spPr>
      </p:pic>
      <p:sp>
        <p:nvSpPr>
          <p:cNvPr id="8" name="Text Placeholder 7"/>
          <p:cNvSpPr>
            <a:spLocks noGrp="1"/>
          </p:cNvSpPr>
          <p:nvPr>
            <p:ph type="body" sz="quarter" idx="12"/>
          </p:nvPr>
        </p:nvSpPr>
        <p:spPr>
          <a:xfrm>
            <a:off x="923925" y="3486150"/>
            <a:ext cx="7267575" cy="628650"/>
          </a:xfrm>
        </p:spPr>
        <p:txBody>
          <a:bodyPr/>
          <a:lstStyle>
            <a:lvl1pPr algn="ctr">
              <a:lnSpc>
                <a:spcPct val="100000"/>
              </a:lnSpc>
              <a:spcBef>
                <a:spcPts val="0"/>
              </a:spcBef>
              <a:defRPr b="0"/>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ransition>
    <p:strips dir="rd"/>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81075" y="595313"/>
            <a:ext cx="4291013" cy="4032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38213" y="1295400"/>
            <a:ext cx="7748587" cy="4572000"/>
          </a:xfrm>
        </p:spPr>
        <p:txBody>
          <a:bodyPr/>
          <a:lstStyle/>
          <a:p>
            <a:pPr lvl="0"/>
            <a:endParaRPr lang="en-US" noProof="0" smtClean="0"/>
          </a:p>
        </p:txBody>
      </p:sp>
    </p:spTree>
  </p:cSld>
  <p:clrMapOvr>
    <a:masterClrMapping/>
  </p:clrMapOvr>
  <p:transition>
    <p:strips dir="rd"/>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6EA1079B-6AEA-4185-9E36-6CD9F5B518EA}" type="datetimeFigureOut">
              <a:rPr lang="en-US">
                <a:solidFill>
                  <a:srgbClr val="000000"/>
                </a:solidFill>
              </a:rPr>
              <a:pPr>
                <a:defRPr/>
              </a:pPr>
              <a:t>5/14/2015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F4540D4-1652-4F2C-BA6D-6B7698EA95AD}"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C72434B-BF5B-43B6-9E92-73192D5CC41D}" type="datetimeFigureOut">
              <a:rPr lang="en-US">
                <a:solidFill>
                  <a:srgbClr val="000000"/>
                </a:solidFill>
              </a:rPr>
              <a:pPr>
                <a:defRPr/>
              </a:pPr>
              <a:t>5/14/2015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D5DA57-63CC-4DB0-845A-C70475F20CBA}"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BB1029DF-57E6-4DB6-BBD2-01CD2165507A}" type="datetimeFigureOut">
              <a:rPr lang="en-US">
                <a:solidFill>
                  <a:srgbClr val="000000"/>
                </a:solidFill>
              </a:rPr>
              <a:pPr>
                <a:defRPr/>
              </a:pPr>
              <a:t>5/14/2015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CD14C74-B76C-4311-8914-B5B5EEE1F064}"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DF24C0A2-A12E-4850-8672-6B0DB4BDD854}" type="datetimeFigureOut">
              <a:rPr lang="en-US">
                <a:solidFill>
                  <a:srgbClr val="000000"/>
                </a:solidFill>
              </a:rPr>
              <a:pPr>
                <a:defRPr/>
              </a:pPr>
              <a:t>5/14/2015</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23D7AA5-9EC6-4684-85C1-78732481B02C}"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D6A4AA22-8A9C-4742-AD69-527650B8432F}" type="datetimeFigureOut">
              <a:rPr lang="en-US">
                <a:solidFill>
                  <a:srgbClr val="000000"/>
                </a:solidFill>
              </a:rPr>
              <a:pPr>
                <a:defRPr/>
              </a:pPr>
              <a:t>5/14/2015</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8960214D-ACF7-461E-A92B-5863A6716245}"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89107C89-6007-4DAB-9082-1107860C8519}" type="datetimeFigureOut">
              <a:rPr lang="en-US">
                <a:solidFill>
                  <a:srgbClr val="000000"/>
                </a:solidFill>
              </a:rPr>
              <a:pPr>
                <a:defRPr/>
              </a:pPr>
              <a:t>5/14/2015</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18F0C21-9175-4AFF-8F47-F167DD5E0CE5}"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a:xfrm>
            <a:off x="0" y="0"/>
            <a:ext cx="9144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spcAft>
                <a:spcPct val="0"/>
              </a:spcAft>
              <a:defRPr/>
            </a:pPr>
            <a:endParaRPr lang="en-US" sz="1600">
              <a:solidFill>
                <a:srgbClr val="FFFFFF"/>
              </a:solidFill>
            </a:endParaRPr>
          </a:p>
        </p:txBody>
      </p:sp>
    </p:spTree>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B9AD572-EF60-403A-9445-5990D2F6283C}" type="datetimeFigureOut">
              <a:rPr lang="en-US">
                <a:solidFill>
                  <a:srgbClr val="000000"/>
                </a:solidFill>
              </a:rPr>
              <a:pPr>
                <a:defRPr/>
              </a:pPr>
              <a:t>5/14/2015</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3B97BE1-DB0B-4319-9292-54AF94BA3108}"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61950" y="784225"/>
            <a:ext cx="4038600" cy="5006975"/>
          </a:xfrm>
        </p:spPr>
        <p:txBody>
          <a:bodyPr/>
          <a:lstStyle>
            <a:lvl1pPr marL="114300" indent="-114300">
              <a:buFont typeface="Arial" pitchFamily="34" charset="0"/>
              <a:buChar char=" "/>
              <a:defRPr sz="2000"/>
            </a:lvl1pPr>
            <a:lvl2pPr>
              <a:defRPr sz="2000"/>
            </a:lvl2pPr>
            <a:lvl3pPr>
              <a:defRPr sz="1800"/>
            </a:lvl3pPr>
            <a:lvl4pPr>
              <a:defRPr sz="17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784225"/>
            <a:ext cx="4038600" cy="5006975"/>
          </a:xfrm>
        </p:spPr>
        <p:txBody>
          <a:bodyPr/>
          <a:lstStyle>
            <a:lvl1pPr marL="114300" indent="-114300">
              <a:defRPr sz="2000"/>
            </a:lvl1pPr>
            <a:lvl2pPr>
              <a:defRPr sz="2000"/>
            </a:lvl2pPr>
            <a:lvl3pPr>
              <a:defRPr sz="1800"/>
            </a:lvl3pPr>
            <a:lvl4pPr>
              <a:defRPr sz="17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Rectangle 9"/>
          <p:cNvSpPr>
            <a:spLocks noGrp="1" noChangeArrowheads="1"/>
          </p:cNvSpPr>
          <p:nvPr>
            <p:ph type="ftr" sz="quarter" idx="11"/>
          </p:nvPr>
        </p:nvSpPr>
        <p:spPr>
          <a:ln/>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b="1" dirty="0" smtClean="0"/>
              <a:t>SOLUTION</a:t>
            </a:r>
            <a:r>
              <a:rPr lang="en-US" dirty="0" smtClean="0"/>
              <a:t>TRACK  | VMware vSphere </a:t>
            </a:r>
            <a:endParaRPr lang="en-US" dirty="0"/>
          </a:p>
        </p:txBody>
      </p:sp>
    </p:spTree>
  </p:cSld>
  <p:clrMapOvr>
    <a:masterClrMapping/>
  </p:clrMapOvr>
  <p:transition>
    <p:fade/>
  </p:transition>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03139F9-795F-48D2-955B-1A01DD0B37FC}" type="datetimeFigureOut">
              <a:rPr lang="en-US">
                <a:solidFill>
                  <a:srgbClr val="000000"/>
                </a:solidFill>
              </a:rPr>
              <a:pPr>
                <a:defRPr/>
              </a:pPr>
              <a:t>5/14/2015</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13B9328-9268-4F58-90A9-8C9A4E8AFDA9}"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11340B0-8047-4466-9CA8-7AAB5AA489FD}" type="datetimeFigureOut">
              <a:rPr lang="en-US">
                <a:solidFill>
                  <a:srgbClr val="000000"/>
                </a:solidFill>
              </a:rPr>
              <a:pPr>
                <a:defRPr/>
              </a:pPr>
              <a:t>5/14/2015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1C4A78C-EA0E-4B15-B5E9-98C7C8F43A5B}"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4638" y="0"/>
            <a:ext cx="2062162"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8150" y="0"/>
            <a:ext cx="6034088" cy="61261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480F9E7-1BD0-4E41-9911-B848085B2A7E}" type="datetimeFigureOut">
              <a:rPr lang="en-US">
                <a:solidFill>
                  <a:srgbClr val="000000"/>
                </a:solidFill>
              </a:rPr>
              <a:pPr>
                <a:defRPr/>
              </a:pPr>
              <a:t>5/14/2015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9C6CB97-C7B1-4224-B8EE-F39E22ED4038}"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auto">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TextBox 4"/>
          <p:cNvSpPr txBox="1"/>
          <p:nvPr userDrawn="1"/>
        </p:nvSpPr>
        <p:spPr bwMode="gray">
          <a:xfrm>
            <a:off x="6729413" y="6696075"/>
            <a:ext cx="2343150" cy="184150"/>
          </a:xfrm>
          <a:prstGeom prst="rect">
            <a:avLst/>
          </a:prstGeom>
          <a:noFill/>
        </p:spPr>
        <p:txBody>
          <a:bodyPr>
            <a:spAutoFit/>
          </a:bodyPr>
          <a:lstStyle/>
          <a:p>
            <a:pPr algn="r">
              <a:defRPr/>
            </a:pPr>
            <a:r>
              <a:rPr lang="en-US" sz="600" dirty="0">
                <a:solidFill>
                  <a:srgbClr val="C0C0C0">
                    <a:lumMod val="75000"/>
                  </a:srgbClr>
                </a:solidFill>
              </a:rPr>
              <a:t>© </a:t>
            </a:r>
            <a:r>
              <a:rPr lang="en-US" sz="600" dirty="0" smtClean="0">
                <a:solidFill>
                  <a:srgbClr val="C0C0C0">
                    <a:lumMod val="75000"/>
                  </a:srgbClr>
                </a:solidFill>
              </a:rPr>
              <a:t>2010 </a:t>
            </a:r>
            <a:r>
              <a:rPr lang="en-US" sz="600" dirty="0">
                <a:solidFill>
                  <a:srgbClr val="C0C0C0">
                    <a:lumMod val="75000"/>
                  </a:srgbClr>
                </a:solidFill>
              </a:rPr>
              <a:t>VMware Inc. All rights reserved</a:t>
            </a:r>
          </a:p>
        </p:txBody>
      </p:sp>
      <p:sp>
        <p:nvSpPr>
          <p:cNvPr id="71682" name="Rectangle 2"/>
          <p:cNvSpPr>
            <a:spLocks noGrp="1" noChangeArrowheads="1"/>
          </p:cNvSpPr>
          <p:nvPr>
            <p:ph type="ctrTitle"/>
          </p:nvPr>
        </p:nvSpPr>
        <p:spPr>
          <a:xfrm>
            <a:off x="457200" y="330200"/>
            <a:ext cx="8382000" cy="533400"/>
          </a:xfrm>
        </p:spPr>
        <p:txBody>
          <a:bodyPr anchor="t"/>
          <a:lstStyle>
            <a:lvl1pPr>
              <a:defRPr sz="3000">
                <a:solidFill>
                  <a:srgbClr val="003D79"/>
                </a:solidFill>
              </a:defRPr>
            </a:lvl1pPr>
          </a:lstStyle>
          <a:p>
            <a:r>
              <a:rPr lang="en-US" smtClean="0"/>
              <a:t>Click to edit Master title style</a:t>
            </a:r>
            <a:endParaRPr lang="en-US" dirty="0"/>
          </a:p>
        </p:txBody>
      </p:sp>
      <p:sp>
        <p:nvSpPr>
          <p:cNvPr id="71683" name="Rectangle 3"/>
          <p:cNvSpPr>
            <a:spLocks noGrp="1" noChangeArrowheads="1"/>
          </p:cNvSpPr>
          <p:nvPr>
            <p:ph type="subTitle" idx="1"/>
          </p:nvPr>
        </p:nvSpPr>
        <p:spPr>
          <a:xfrm>
            <a:off x="400050" y="1095375"/>
            <a:ext cx="8382000" cy="1295400"/>
          </a:xfrm>
        </p:spPr>
        <p:txBody>
          <a:bodyPr/>
          <a:lstStyle>
            <a:lvl1pPr>
              <a:defRPr sz="1800" b="0" i="1"/>
            </a:lvl1pPr>
          </a:lstStyle>
          <a:p>
            <a:r>
              <a:rPr lang="en-US" smtClean="0"/>
              <a:t>Click to edit Master subtitle style</a:t>
            </a:r>
            <a:endParaRPr lang="en-US" dirty="0"/>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Text Placeholder 6"/>
          <p:cNvSpPr>
            <a:spLocks noGrp="1"/>
          </p:cNvSpPr>
          <p:nvPr>
            <p:ph type="body" sz="quarter" idx="13"/>
          </p:nvPr>
        </p:nvSpPr>
        <p:spPr>
          <a:xfrm>
            <a:off x="352425" y="786384"/>
            <a:ext cx="8385048" cy="5010912"/>
          </a:xfrm>
        </p:spPr>
        <p:txBody>
          <a:bodyPr/>
          <a:lstStyle>
            <a:lvl1pPr marL="114300" indent="-114300">
              <a:buFont typeface="Arial" pitchFamily="34" charset="0"/>
              <a:buChar char=" "/>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9"/>
          <p:cNvSpPr>
            <a:spLocks noGrp="1" noChangeArrowheads="1"/>
          </p:cNvSpPr>
          <p:nvPr>
            <p:ph type="ftr" sz="quarter" idx="14"/>
          </p:nvPr>
        </p:nvSpPr>
        <p:spPr>
          <a:ln/>
        </p:spPr>
        <p:txBody>
          <a:bodyPr/>
          <a:lstStyle>
            <a:lvl1pPr>
              <a:defRPr/>
            </a:lvl1pPr>
          </a:lstStyle>
          <a:p>
            <a:pPr>
              <a:defRPr/>
            </a:pPr>
            <a:endParaRPr lang="en-US" dirty="0">
              <a:solidFill>
                <a:srgbClr val="333333"/>
              </a:solidFill>
            </a:endParaRPr>
          </a:p>
        </p:txBody>
      </p:sp>
    </p:spTree>
  </p:cSld>
  <p:clrMapOvr>
    <a:masterClrMapping/>
  </p:clrMapOvr>
  <p:transition>
    <p:fad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9"/>
          <p:cNvSpPr>
            <a:spLocks noGrp="1" noChangeArrowheads="1"/>
          </p:cNvSpPr>
          <p:nvPr>
            <p:ph type="ftr" sz="quarter" idx="10"/>
          </p:nvPr>
        </p:nvSpPr>
        <p:spPr>
          <a:ln/>
        </p:spPr>
        <p:txBody>
          <a:bodyPr/>
          <a:lstStyle>
            <a:lvl1pPr>
              <a:defRPr/>
            </a:lvl1pPr>
          </a:lstStyle>
          <a:p>
            <a:pPr>
              <a:defRPr/>
            </a:pPr>
            <a:endParaRPr lang="en-US" dirty="0">
              <a:solidFill>
                <a:srgbClr val="333333"/>
              </a:solidFill>
            </a:endParaRPr>
          </a:p>
        </p:txBody>
      </p:sp>
    </p:spTree>
  </p:cSld>
  <p:clrMapOvr>
    <a:masterClrMapping/>
  </p:clrMapOvr>
  <p:transition>
    <p:fad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srcRect/>
          <a:stretch>
            <a:fillRect/>
          </a:stretch>
        </p:blipFill>
        <p:spPr bwMode="auto">
          <a:xfrm>
            <a:off x="139700" y="312738"/>
            <a:ext cx="8858250" cy="419100"/>
          </a:xfrm>
          <a:prstGeom prst="rect">
            <a:avLst/>
          </a:prstGeom>
          <a:noFill/>
          <a:ln w="9525">
            <a:noFill/>
            <a:miter lim="800000"/>
            <a:headEnd/>
            <a:tailEnd/>
          </a:ln>
        </p:spPr>
      </p:pic>
      <p:sp>
        <p:nvSpPr>
          <p:cNvPr id="2" name="Title 1"/>
          <p:cNvSpPr>
            <a:spLocks noGrp="1"/>
          </p:cNvSpPr>
          <p:nvPr>
            <p:ph type="title"/>
          </p:nvPr>
        </p:nvSpPr>
        <p:spPr>
          <a:xfrm>
            <a:off x="476250" y="784226"/>
            <a:ext cx="7630668" cy="1079626"/>
          </a:xfrm>
        </p:spPr>
        <p:txBody>
          <a:bodyPr anchor="b"/>
          <a:lstStyle>
            <a:lvl1pPr algn="l">
              <a:defRPr sz="3000">
                <a:solidFill>
                  <a:srgbClr val="003D79"/>
                </a:solidFill>
              </a:defRPr>
            </a:lvl1pPr>
          </a:lstStyle>
          <a:p>
            <a:r>
              <a:rPr lang="en-US" dirty="0" smtClean="0"/>
              <a:t>Click to edit Master title style</a:t>
            </a:r>
            <a:endParaRPr lang="en-US" dirty="0"/>
          </a:p>
        </p:txBody>
      </p:sp>
      <p:sp>
        <p:nvSpPr>
          <p:cNvPr id="8" name="Text Placeholder 7"/>
          <p:cNvSpPr>
            <a:spLocks noGrp="1"/>
          </p:cNvSpPr>
          <p:nvPr>
            <p:ph type="body" sz="quarter" idx="12"/>
          </p:nvPr>
        </p:nvSpPr>
        <p:spPr>
          <a:xfrm>
            <a:off x="361950" y="2210435"/>
            <a:ext cx="7592568" cy="3748405"/>
          </a:xfrm>
        </p:spPr>
        <p:txBody>
          <a:bodyPr/>
          <a:lstStyle>
            <a:lvl1pPr>
              <a:buFont typeface="Arial" pitchFamily="34" charset="0"/>
              <a:buChar char=" "/>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9"/>
          <p:cNvSpPr>
            <a:spLocks noGrp="1" noChangeArrowheads="1"/>
          </p:cNvSpPr>
          <p:nvPr>
            <p:ph type="ftr" sz="quarter" idx="13"/>
          </p:nvPr>
        </p:nvSpPr>
        <p:spPr/>
        <p:txBody>
          <a:bodyPr/>
          <a:lstStyle>
            <a:lvl1pPr>
              <a:defRPr/>
            </a:lvl1pPr>
          </a:lstStyle>
          <a:p>
            <a:pPr>
              <a:defRPr/>
            </a:pPr>
            <a:endParaRPr lang="en-US" dirty="0">
              <a:solidFill>
                <a:srgbClr val="333333"/>
              </a:solidFill>
            </a:endParaRPr>
          </a:p>
        </p:txBody>
      </p:sp>
    </p:spTree>
  </p:cSld>
  <p:clrMapOvr>
    <a:masterClrMapping/>
  </p:clrMapOvr>
  <p:transition>
    <p:fade/>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srcRect/>
          <a:stretch>
            <a:fillRect/>
          </a:stretch>
        </p:blipFill>
        <p:spPr bwMode="auto">
          <a:xfrm>
            <a:off x="139700" y="312738"/>
            <a:ext cx="8858250" cy="419100"/>
          </a:xfrm>
          <a:prstGeom prst="rect">
            <a:avLst/>
          </a:prstGeom>
          <a:noFill/>
          <a:ln w="9525">
            <a:noFill/>
            <a:miter lim="800000"/>
            <a:headEnd/>
            <a:tailEnd/>
          </a:ln>
        </p:spPr>
      </p:pic>
      <p:sp>
        <p:nvSpPr>
          <p:cNvPr id="2" name="Title 1"/>
          <p:cNvSpPr>
            <a:spLocks noGrp="1"/>
          </p:cNvSpPr>
          <p:nvPr>
            <p:ph type="title"/>
          </p:nvPr>
        </p:nvSpPr>
        <p:spPr>
          <a:xfrm>
            <a:off x="937260" y="2162174"/>
            <a:ext cx="7254240" cy="1241425"/>
          </a:xfrm>
        </p:spPr>
        <p:txBody>
          <a:bodyPr anchor="b"/>
          <a:lstStyle>
            <a:lvl1pPr algn="ctr">
              <a:defRPr sz="3000">
                <a:solidFill>
                  <a:srgbClr val="003D79"/>
                </a:solidFill>
              </a:defRPr>
            </a:lvl1pPr>
          </a:lstStyle>
          <a:p>
            <a:r>
              <a:rPr lang="en-US" smtClean="0"/>
              <a:t>Click to edit Master title style</a:t>
            </a:r>
            <a:endParaRPr lang="en-US" dirty="0"/>
          </a:p>
        </p:txBody>
      </p:sp>
      <p:sp>
        <p:nvSpPr>
          <p:cNvPr id="8" name="Text Placeholder 7"/>
          <p:cNvSpPr>
            <a:spLocks noGrp="1"/>
          </p:cNvSpPr>
          <p:nvPr>
            <p:ph type="body" sz="quarter" idx="12"/>
          </p:nvPr>
        </p:nvSpPr>
        <p:spPr>
          <a:xfrm>
            <a:off x="923925" y="3486150"/>
            <a:ext cx="7267575" cy="628650"/>
          </a:xfrm>
        </p:spPr>
        <p:txBody>
          <a:bodyPr/>
          <a:lstStyle>
            <a:lvl1pPr algn="ctr">
              <a:lnSpc>
                <a:spcPct val="100000"/>
              </a:lnSpc>
              <a:spcBef>
                <a:spcPts val="0"/>
              </a:spcBef>
              <a:defRPr b="0"/>
            </a:lvl1pPr>
          </a:lstStyle>
          <a:p>
            <a:pPr lvl="0"/>
            <a:r>
              <a:rPr lang="en-US" smtClean="0"/>
              <a:t>Click to edit Master text styles</a:t>
            </a:r>
          </a:p>
        </p:txBody>
      </p:sp>
      <p:sp>
        <p:nvSpPr>
          <p:cNvPr id="5" name="Rectangle 9"/>
          <p:cNvSpPr>
            <a:spLocks noGrp="1" noChangeArrowheads="1"/>
          </p:cNvSpPr>
          <p:nvPr>
            <p:ph type="ftr" sz="quarter" idx="13"/>
          </p:nvPr>
        </p:nvSpPr>
        <p:spPr/>
        <p:txBody>
          <a:bodyPr/>
          <a:lstStyle>
            <a:lvl1pPr>
              <a:defRPr/>
            </a:lvl1pPr>
          </a:lstStyle>
          <a:p>
            <a:pPr>
              <a:defRPr/>
            </a:pPr>
            <a:endParaRPr lang="en-US" dirty="0">
              <a:solidFill>
                <a:srgbClr val="333333"/>
              </a:solidFill>
            </a:endParaRPr>
          </a:p>
        </p:txBody>
      </p:sp>
    </p:spTree>
  </p:cSld>
  <p:clrMapOvr>
    <a:masterClrMapping/>
  </p:clrMapOvr>
  <p:transition>
    <p:fade/>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twoObj" preserve="1">
  <p:cSld name="Two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61950" y="784225"/>
            <a:ext cx="4038600" cy="5006975"/>
          </a:xfrm>
        </p:spPr>
        <p:txBody>
          <a:bodyPr/>
          <a:lstStyle>
            <a:lvl1pPr marL="114300" indent="-114300">
              <a:buFont typeface="Arial" pitchFamily="34" charset="0"/>
              <a:buChar char=" "/>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784225"/>
            <a:ext cx="4038600" cy="5006975"/>
          </a:xfrm>
        </p:spPr>
        <p:txBody>
          <a:bodyPr/>
          <a:lstStyle>
            <a:lvl1pPr marL="114300" indent="-114300">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9"/>
          <p:cNvSpPr>
            <a:spLocks noGrp="1" noChangeArrowheads="1"/>
          </p:cNvSpPr>
          <p:nvPr>
            <p:ph type="ftr" sz="quarter" idx="10"/>
          </p:nvPr>
        </p:nvSpPr>
        <p:spPr>
          <a:ln/>
        </p:spPr>
        <p:txBody>
          <a:bodyPr/>
          <a:lstStyle>
            <a:lvl1pPr>
              <a:defRPr/>
            </a:lvl1pPr>
          </a:lstStyle>
          <a:p>
            <a:pPr>
              <a:defRPr/>
            </a:pPr>
            <a:endParaRPr lang="en-US" dirty="0">
              <a:solidFill>
                <a:srgbClr val="333333"/>
              </a:solidFill>
            </a:endParaRPr>
          </a:p>
        </p:txBody>
      </p:sp>
    </p:spTree>
  </p:cSld>
  <p:clrMapOvr>
    <a:masterClrMapping/>
  </p:clrMapOvr>
  <p:transition>
    <p:fade/>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ftr" sz="quarter" idx="10"/>
          </p:nvPr>
        </p:nvSpPr>
        <p:spPr>
          <a:ln/>
        </p:spPr>
        <p:txBody>
          <a:bodyPr/>
          <a:lstStyle>
            <a:lvl1pPr>
              <a:defRPr/>
            </a:lvl1pPr>
          </a:lstStyle>
          <a:p>
            <a:pPr>
              <a:defRPr/>
            </a:pPr>
            <a:endParaRPr lang="en-US" dirty="0">
              <a:solidFill>
                <a:srgbClr val="333333"/>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umbered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b="1" dirty="0" smtClean="0"/>
              <a:t>SOLUTION</a:t>
            </a:r>
            <a:r>
              <a:rPr lang="en-US" dirty="0" smtClean="0"/>
              <a:t>TRACK  | VMware vSphere </a:t>
            </a:r>
          </a:p>
          <a:p>
            <a:pPr>
              <a:defRPr/>
            </a:pPr>
            <a:endParaRPr lang="en-US" dirty="0"/>
          </a:p>
        </p:txBody>
      </p:sp>
      <p:sp>
        <p:nvSpPr>
          <p:cNvPr id="4" name="Content Placeholder 2"/>
          <p:cNvSpPr>
            <a:spLocks noGrp="1"/>
          </p:cNvSpPr>
          <p:nvPr>
            <p:ph idx="1"/>
          </p:nvPr>
        </p:nvSpPr>
        <p:spPr>
          <a:xfrm>
            <a:off x="352425" y="784225"/>
            <a:ext cx="8382000" cy="5006975"/>
          </a:xfrm>
        </p:spPr>
        <p:txBody>
          <a:bodyPr/>
          <a:lstStyle>
            <a:lvl2pPr marL="628650" indent="-400050">
              <a:buSzPct val="95000"/>
              <a:buFont typeface="+mj-lt"/>
              <a:buAutoNum type="arabicPeriod"/>
              <a:defRPr baseline="0"/>
            </a:lvl2pPr>
            <a:lvl3pPr marL="800100" indent="-342900">
              <a:buFont typeface="+mj-lt"/>
              <a:buAutoNum type="alphaLcParenR"/>
              <a:defRPr/>
            </a:lvl3pPr>
            <a:lvl4pPr marL="914400" indent="-230188">
              <a:buFont typeface="Wingdings" pitchFamily="2" charset="2"/>
              <a:buChar char="§"/>
              <a:defRPr/>
            </a:lvl4pPr>
            <a:lvl5pPr marL="1144588" indent="-230188">
              <a:buFont typeface="Arial" pitchFamily="34" charset="0"/>
              <a:buChar char="•"/>
              <a:defRPr/>
            </a:lvl5pPr>
            <a:lvl6pPr marL="1376363" indent="-231775">
              <a:spcBef>
                <a:spcPts val="600"/>
              </a:spcBef>
              <a:spcAft>
                <a:spcPts val="0"/>
              </a:spcAft>
              <a:buClr>
                <a:srgbClr val="246978"/>
              </a:buClr>
              <a:buSzPct val="140000"/>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cSld>
  <p:clrMapOvr>
    <a:masterClrMapping/>
  </p:clrMapOvr>
  <p:transition>
    <p:fade/>
  </p:transition>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6725" y="171450"/>
            <a:ext cx="8382000" cy="333375"/>
          </a:xfrm>
        </p:spPr>
        <p:txBody>
          <a:bodyPr/>
          <a:lstStyle/>
          <a:p>
            <a:r>
              <a:rPr lang="en-US"/>
              <a:t>Click to edit Master title style</a:t>
            </a:r>
          </a:p>
        </p:txBody>
      </p:sp>
      <p:sp>
        <p:nvSpPr>
          <p:cNvPr id="3" name="Content Placeholder 2"/>
          <p:cNvSpPr>
            <a:spLocks noGrp="1"/>
          </p:cNvSpPr>
          <p:nvPr>
            <p:ph idx="1"/>
          </p:nvPr>
        </p:nvSpPr>
        <p:spPr>
          <a:xfrm>
            <a:off x="352425" y="784225"/>
            <a:ext cx="8382000" cy="5006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ftr" sz="quarter" idx="10"/>
          </p:nvPr>
        </p:nvSpPr>
        <p:spPr>
          <a:ln/>
        </p:spPr>
        <p:txBody>
          <a:bodyPr/>
          <a:lstStyle>
            <a:lvl1pPr>
              <a:defRPr/>
            </a:lvl1pPr>
          </a:lstStyle>
          <a:p>
            <a:pPr>
              <a:defRPr/>
            </a:pPr>
            <a:endParaRPr lang="en-US" dirty="0">
              <a:solidFill>
                <a:srgbClr val="333333"/>
              </a:solidFill>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B8BF1DE-52AC-444D-9D4A-7466C69D8841}" type="datetimeFigureOut">
              <a:rPr lang="en-US">
                <a:solidFill>
                  <a:srgbClr val="000000"/>
                </a:solidFill>
              </a:rPr>
              <a:pPr>
                <a:defRPr/>
              </a:pPr>
              <a:t>5/14/2015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987D380-734E-4E2A-94A5-841BD2A85DEA}"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EEBAC826-814E-4BF8-A1C4-8C2260EF79C2}" type="datetimeFigureOut">
              <a:rPr lang="en-US" smtClean="0">
                <a:solidFill>
                  <a:srgbClr val="000000"/>
                </a:solidFill>
              </a:rPr>
              <a:pPr>
                <a:defRPr/>
              </a:pPr>
              <a:t>5/14/2015</a:t>
            </a:fld>
            <a:endParaRPr lang="en-US">
              <a:solidFill>
                <a:srgbClr val="000000"/>
              </a:solidFill>
            </a:endParaRPr>
          </a:p>
        </p:txBody>
      </p:sp>
      <p:sp>
        <p:nvSpPr>
          <p:cNvPr id="4" name="Footer Placeholder 3"/>
          <p:cNvSpPr>
            <a:spLocks noGrp="1"/>
          </p:cNvSpPr>
          <p:nvPr>
            <p:ph type="ftr" sz="quarter" idx="11"/>
          </p:nvPr>
        </p:nvSpPr>
        <p:spPr/>
        <p:txBody>
          <a:bodyPr/>
          <a:lstStyle/>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fld id="{09082EAD-B707-4B86-AAC5-4163D1471A2A}" type="slidenum">
              <a:rPr lang="en-US" smtClean="0">
                <a:solidFill>
                  <a:srgbClr val="000000"/>
                </a:solidFill>
              </a:rPr>
              <a:pPr>
                <a:defRPr/>
              </a:pPr>
              <a:t>‹#›</a:t>
            </a:fld>
            <a:endParaRPr lang="en-US">
              <a:solidFill>
                <a:srgbClr val="000000"/>
              </a:solidFill>
            </a:endParaRPr>
          </a:p>
        </p:txBody>
      </p:sp>
    </p:spTree>
  </p:cSld>
  <p:clrMapOvr>
    <a:masterClrMapping/>
  </p:clrMapOvr>
  <p:transition/>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D1649837-B981-495D-9D7F-BB39DFAB9DDD}" type="datetimeFigureOut">
              <a:rPr lang="en-US">
                <a:solidFill>
                  <a:srgbClr val="000000"/>
                </a:solidFill>
              </a:rPr>
              <a:pPr>
                <a:defRPr/>
              </a:pPr>
              <a:t>5/14/2015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C5E28B4-0C54-4823-ACED-C2F0BF46E7C0}" type="slidenum">
              <a:rPr lang="en-US">
                <a:solidFill>
                  <a:srgbClr val="000000"/>
                </a:solidFill>
              </a:rPr>
              <a:pPr>
                <a:defRPr/>
              </a:pPr>
              <a:t>‹#›</a:t>
            </a:fld>
            <a:endParaRPr lang="en-US">
              <a:solidFill>
                <a:srgbClr val="000000"/>
              </a:solidFill>
            </a:endParaRPr>
          </a:p>
        </p:txBody>
      </p:sp>
    </p:spTree>
  </p:cSld>
  <p:clrMapOvr>
    <a:masterClrMapping/>
  </p:clrMapOvr>
  <p:transition/>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0844D25B-4D6A-4DA6-9BD4-8253E6C43670}" type="datetimeFigureOut">
              <a:rPr lang="en-US">
                <a:solidFill>
                  <a:srgbClr val="000000"/>
                </a:solidFill>
              </a:rPr>
              <a:pPr>
                <a:defRPr/>
              </a:pPr>
              <a:t>5/14/2015</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5AD5E3A-8387-4021-B3AE-FDF6CFFF149D}"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627FFEBE-4E77-43A7-8289-B651A68A1F81}" type="datetimeFigureOut">
              <a:rPr lang="en-US">
                <a:solidFill>
                  <a:srgbClr val="000000"/>
                </a:solidFill>
              </a:rPr>
              <a:pPr>
                <a:defRPr/>
              </a:pPr>
              <a:t>5/14/2015</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10C643F-F6B6-4A18-8C6A-B1F8681E1E78}"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D7CDA021-A312-4241-B9EF-3C3CCDF081B6}" type="datetimeFigureOut">
              <a:rPr lang="en-US">
                <a:solidFill>
                  <a:srgbClr val="000000"/>
                </a:solidFill>
              </a:rPr>
              <a:pPr>
                <a:defRPr/>
              </a:pPr>
              <a:t>5/14/2015</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98B1B60-75C9-4E62-81D9-5F6490F8CEA4}"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BA19442-1B4E-4871-B2A1-077A22AD2848}" type="datetimeFigureOut">
              <a:rPr lang="en-US">
                <a:solidFill>
                  <a:srgbClr val="000000"/>
                </a:solidFill>
              </a:rPr>
              <a:pPr>
                <a:defRPr/>
              </a:pPr>
              <a:t>5/14/2015</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91E0909-04A9-4B3A-A0E5-7C30BF6D0772}" type="slidenum">
              <a:rPr lang="en-US">
                <a:solidFill>
                  <a:srgbClr val="000000"/>
                </a:solidFill>
              </a:rPr>
              <a:pPr>
                <a:defRPr/>
              </a:pPr>
              <a:t>‹#›</a:t>
            </a:fld>
            <a:endParaRPr lang="en-US">
              <a:solidFill>
                <a:srgbClr val="000000"/>
              </a:solidFill>
            </a:endParaRPr>
          </a:p>
        </p:txBody>
      </p:sp>
    </p:spTree>
  </p:cSld>
  <p:clrMapOvr>
    <a:masterClrMapping/>
  </p:clrMapOvr>
  <p:transition/>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15B86BE7-1828-44C7-91CE-97D541BDE47D}" type="datetimeFigureOut">
              <a:rPr lang="en-US">
                <a:solidFill>
                  <a:srgbClr val="000000"/>
                </a:solidFill>
              </a:rPr>
              <a:pPr>
                <a:defRPr/>
              </a:pPr>
              <a:t>5/14/2015</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03D1091-8E1C-4B31-91C8-4E772EE5C76E}"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4_Title Slide">
    <p:bg>
      <p:bgPr>
        <a:solidFill>
          <a:schemeClr val="bg1"/>
        </a:solidFill>
        <a:effectLst/>
      </p:bgPr>
    </p:bg>
    <p:spTree>
      <p:nvGrpSpPr>
        <p:cNvPr id="1" name=""/>
        <p:cNvGrpSpPr/>
        <p:nvPr/>
      </p:nvGrpSpPr>
      <p:grpSpPr>
        <a:xfrm>
          <a:off x="0" y="0"/>
          <a:ext cx="0" cy="0"/>
          <a:chOff x="0" y="0"/>
          <a:chExt cx="0" cy="0"/>
        </a:xfrm>
      </p:grpSpPr>
      <p:pic>
        <p:nvPicPr>
          <p:cNvPr id="4" name="Picture 3" descr="vmw_front_pix"/>
          <p:cNvPicPr>
            <a:picLocks noChangeAspect="1" noChangeArrowheads="1"/>
          </p:cNvPicPr>
          <p:nvPr userDrawn="1"/>
        </p:nvPicPr>
        <p:blipFill>
          <a:blip r:embed="rId2" cstate="print"/>
          <a:srcRect/>
          <a:stretch>
            <a:fillRect/>
          </a:stretch>
        </p:blipFill>
        <p:spPr bwMode="auto">
          <a:xfrm>
            <a:off x="228600" y="1676400"/>
            <a:ext cx="8688388" cy="4908550"/>
          </a:xfrm>
          <a:prstGeom prst="rect">
            <a:avLst/>
          </a:prstGeom>
          <a:noFill/>
          <a:ln w="9525">
            <a:noFill/>
            <a:miter lim="800000"/>
            <a:headEnd/>
            <a:tailEnd/>
          </a:ln>
        </p:spPr>
      </p:pic>
      <p:sp>
        <p:nvSpPr>
          <p:cNvPr id="3074" name="Rectangle 2"/>
          <p:cNvSpPr>
            <a:spLocks noGrp="1" noChangeArrowheads="1"/>
          </p:cNvSpPr>
          <p:nvPr>
            <p:ph type="ctrTitle"/>
          </p:nvPr>
        </p:nvSpPr>
        <p:spPr>
          <a:xfrm>
            <a:off x="269425" y="177140"/>
            <a:ext cx="8471350" cy="1470025"/>
          </a:xfrm>
          <a:noFill/>
        </p:spPr>
        <p:txBody>
          <a:bodyPr wrap="square" lIns="91440" rIns="91440"/>
          <a:lstStyle>
            <a:lvl1pPr>
              <a:defRPr sz="3200">
                <a:solidFill>
                  <a:schemeClr val="accent2"/>
                </a:solidFill>
              </a:defRPr>
            </a:lvl1pPr>
          </a:lstStyle>
          <a:p>
            <a:r>
              <a:rPr lang="en-US" dirty="0"/>
              <a:t>Click to edit Master title style</a:t>
            </a:r>
          </a:p>
        </p:txBody>
      </p:sp>
    </p:spTree>
  </p:cSld>
  <p:clrMapOvr>
    <a:masterClrMapping/>
  </p:clrMapOvr>
  <p:transition>
    <p:wipe dir="r"/>
  </p:transition>
  <p:timing>
    <p:tnLst>
      <p:par>
        <p:cTn id="1" dur="indefinite" restart="never" nodeType="tmRoot"/>
      </p:par>
    </p:tn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BF3449A-A917-4925-BADC-B12D1F955B11}" type="datetimeFigureOut">
              <a:rPr lang="en-US">
                <a:solidFill>
                  <a:srgbClr val="000000"/>
                </a:solidFill>
              </a:rPr>
              <a:pPr>
                <a:defRPr/>
              </a:pPr>
              <a:t>5/14/2015</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01CFEFA-6199-453F-B52E-46F5F2ADDB28}"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76B26D8-82A1-4AEA-A5A2-CF358FD14E66}" type="datetimeFigureOut">
              <a:rPr lang="en-US">
                <a:solidFill>
                  <a:srgbClr val="000000"/>
                </a:solidFill>
              </a:rPr>
              <a:pPr>
                <a:defRPr/>
              </a:pPr>
              <a:t>5/14/2015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937082A-7DD8-42C2-B4B9-D9C51209F57A}"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4638" y="0"/>
            <a:ext cx="2062162"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8150" y="0"/>
            <a:ext cx="6034088" cy="61261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AF8DE6AF-47DB-46CC-AAA5-37580D628DBB}" type="datetimeFigureOut">
              <a:rPr lang="en-US">
                <a:solidFill>
                  <a:srgbClr val="000000"/>
                </a:solidFill>
              </a:rPr>
              <a:pPr>
                <a:defRPr/>
              </a:pPr>
              <a:t>5/14/2015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AAAF197-AF36-456E-AE49-1B043A565F06}"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8E77343-9D68-4F46-9D4E-EB65AA8A456C}" type="datetimeFigureOut">
              <a:rPr lang="en-US">
                <a:solidFill>
                  <a:srgbClr val="000000"/>
                </a:solidFill>
              </a:rPr>
              <a:pPr>
                <a:defRPr/>
              </a:pPr>
              <a:t>5/14/2015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D92821B-EF6E-4D21-BAF7-8BDC19833D3B}"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6C32DEF-6C7D-4C0F-B4B5-652D30B74CAC}" type="datetimeFigureOut">
              <a:rPr lang="en-US">
                <a:solidFill>
                  <a:srgbClr val="000000"/>
                </a:solidFill>
              </a:rPr>
              <a:pPr>
                <a:defRPr/>
              </a:pPr>
              <a:t>5/14/2015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E3E6F9E-8B30-4244-8D89-BA4F7ABBC821}"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4DBC56A5-A8B4-4B27-8585-7E2E2FA1C2E3}" type="datetimeFigureOut">
              <a:rPr lang="en-US">
                <a:solidFill>
                  <a:srgbClr val="000000"/>
                </a:solidFill>
              </a:rPr>
              <a:pPr>
                <a:defRPr/>
              </a:pPr>
              <a:t>5/14/2015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7E863E7-A45E-4CEE-95EE-B1509529571F}"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BEE57C83-D612-487E-9260-AA13018694FF}" type="datetimeFigureOut">
              <a:rPr lang="en-US">
                <a:solidFill>
                  <a:srgbClr val="000000"/>
                </a:solidFill>
              </a:rPr>
              <a:pPr>
                <a:defRPr/>
              </a:pPr>
              <a:t>5/14/2015</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0BDAC6A-6C61-41C2-8739-3F49642AE4B4}"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D785ABEB-92EE-4227-BDC0-D424176B6C64}" type="datetimeFigureOut">
              <a:rPr lang="en-US">
                <a:solidFill>
                  <a:srgbClr val="000000"/>
                </a:solidFill>
              </a:rPr>
              <a:pPr>
                <a:defRPr/>
              </a:pPr>
              <a:t>5/14/2015</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17D0C36-603D-4795-960B-3382A560D865}"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E407DD88-ED14-4FFE-9C0E-D83198F2F111}" type="datetimeFigureOut">
              <a:rPr lang="en-US">
                <a:solidFill>
                  <a:srgbClr val="000000"/>
                </a:solidFill>
              </a:rPr>
              <a:pPr>
                <a:defRPr/>
              </a:pPr>
              <a:t>5/14/2015</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894F6EB-0B2A-4223-81F7-625AB1276A94}"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1"/>
          <p:cNvSpPr/>
          <p:nvPr userDrawn="1"/>
        </p:nvSpPr>
        <p:spPr>
          <a:xfrm>
            <a:off x="0" y="0"/>
            <a:ext cx="9144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spcAft>
                <a:spcPct val="0"/>
              </a:spcAft>
              <a:defRPr/>
            </a:pPr>
            <a:endParaRPr lang="en-US" sz="1600">
              <a:solidFill>
                <a:srgbClr val="FFFFFF"/>
              </a:solidFill>
            </a:endParaRPr>
          </a:p>
        </p:txBody>
      </p:sp>
      <p:sp>
        <p:nvSpPr>
          <p:cNvPr id="3" name="Title 2"/>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auto">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a:xfrm>
            <a:off x="457200" y="330200"/>
            <a:ext cx="8382000" cy="533400"/>
          </a:xfrm>
        </p:spPr>
        <p:txBody>
          <a:bodyPr anchor="t"/>
          <a:lstStyle>
            <a:lvl1pPr>
              <a:defRPr sz="3000">
                <a:solidFill>
                  <a:srgbClr val="003D79"/>
                </a:solidFill>
              </a:defRPr>
            </a:lvl1pPr>
          </a:lstStyle>
          <a:p>
            <a:r>
              <a:rPr lang="en-US" dirty="0"/>
              <a:t>Click to edit Master title style</a:t>
            </a:r>
          </a:p>
        </p:txBody>
      </p:sp>
      <p:sp>
        <p:nvSpPr>
          <p:cNvPr id="71683" name="Rectangle 3"/>
          <p:cNvSpPr>
            <a:spLocks noGrp="1" noChangeArrowheads="1"/>
          </p:cNvSpPr>
          <p:nvPr>
            <p:ph type="subTitle" idx="1"/>
          </p:nvPr>
        </p:nvSpPr>
        <p:spPr>
          <a:xfrm>
            <a:off x="400050" y="1095375"/>
            <a:ext cx="8382000" cy="1295400"/>
          </a:xfrm>
        </p:spPr>
        <p:txBody>
          <a:bodyPr/>
          <a:lstStyle>
            <a:lvl1pPr>
              <a:defRPr sz="1800" b="0" i="1"/>
            </a:lvl1pPr>
          </a:lstStyle>
          <a:p>
            <a:r>
              <a:rPr lang="en-US" dirty="0"/>
              <a:t>Click to edit Master subtitle style</a:t>
            </a:r>
          </a:p>
        </p:txBody>
      </p:sp>
      <p:sp>
        <p:nvSpPr>
          <p:cNvPr id="5" name="TextBox 4"/>
          <p:cNvSpPr txBox="1"/>
          <p:nvPr userDrawn="1"/>
        </p:nvSpPr>
        <p:spPr bwMode="gray">
          <a:xfrm>
            <a:off x="6729169" y="6696045"/>
            <a:ext cx="2343150" cy="184666"/>
          </a:xfrm>
          <a:prstGeom prst="rect">
            <a:avLst/>
          </a:prstGeom>
          <a:noFill/>
        </p:spPr>
        <p:txBody>
          <a:bodyPr wrap="square" rtlCol="0">
            <a:spAutoFit/>
          </a:bodyPr>
          <a:lstStyle/>
          <a:p>
            <a:pPr algn="r"/>
            <a:r>
              <a:rPr lang="en-US" sz="600" dirty="0" smtClean="0">
                <a:solidFill>
                  <a:srgbClr val="C0C0C0">
                    <a:lumMod val="75000"/>
                  </a:srgbClr>
                </a:solidFill>
              </a:rPr>
              <a:t>© 2009 VMware Inc. All rights reserved</a:t>
            </a:r>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9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9D53715-632F-4612-9811-F1AB0FBC4D7C}" type="datetimeFigureOut">
              <a:rPr lang="en-US">
                <a:solidFill>
                  <a:srgbClr val="000000"/>
                </a:solidFill>
              </a:rPr>
              <a:pPr>
                <a:defRPr/>
              </a:pPr>
              <a:t>5/14/2015</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FC84CCC-916C-4EDB-B1D5-F5735C8BE396}"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20DC9B6-5560-4DF1-9643-D6A9B2A34D37}" type="datetimeFigureOut">
              <a:rPr lang="en-US">
                <a:solidFill>
                  <a:srgbClr val="000000"/>
                </a:solidFill>
              </a:rPr>
              <a:pPr>
                <a:defRPr/>
              </a:pPr>
              <a:t>5/14/2015</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EFBA625-178B-4F21-9C11-FE8235E5C3FC}"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37B2D5D-0630-437A-BA1F-13A5A74BC1E0}" type="datetimeFigureOut">
              <a:rPr lang="en-US">
                <a:solidFill>
                  <a:srgbClr val="000000"/>
                </a:solidFill>
              </a:rPr>
              <a:pPr>
                <a:defRPr/>
              </a:pPr>
              <a:t>5/14/2015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A04D92F-DED0-4416-B7A1-1F842A74E84C}"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4638" y="0"/>
            <a:ext cx="2062162"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8150" y="0"/>
            <a:ext cx="6034088" cy="61261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AE40A69-64D9-476F-AC7E-2B28A0A8E19B}" type="datetimeFigureOut">
              <a:rPr lang="en-US">
                <a:solidFill>
                  <a:srgbClr val="000000"/>
                </a:solidFill>
              </a:rPr>
              <a:pPr>
                <a:defRPr/>
              </a:pPr>
              <a:t>5/14/2015</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6EA9F7E-0F07-4C6F-B2BB-3000F1E3B1A4}" type="slidenum">
              <a:rPr lang="en-US">
                <a:solidFill>
                  <a:srgbClr val="000000"/>
                </a:solidFill>
              </a:rPr>
              <a:pPr>
                <a:defRPr/>
              </a:pPr>
              <a:t>‹#›</a:t>
            </a:fld>
            <a:endParaRPr lang="en-US">
              <a:solidFill>
                <a:srgbClr val="000000"/>
              </a:solidFill>
            </a:endParaRPr>
          </a:p>
        </p:txBody>
      </p:sp>
    </p:spTree>
  </p:cSld>
  <p:clrMapOvr>
    <a:masterClrMapping/>
  </p:clrMapOv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auto">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TextBox 3"/>
          <p:cNvSpPr txBox="1"/>
          <p:nvPr userDrawn="1"/>
        </p:nvSpPr>
        <p:spPr bwMode="gray">
          <a:xfrm>
            <a:off x="6729413" y="6696075"/>
            <a:ext cx="2343150" cy="184150"/>
          </a:xfrm>
          <a:prstGeom prst="rect">
            <a:avLst/>
          </a:prstGeom>
          <a:noFill/>
        </p:spPr>
        <p:txBody>
          <a:bodyPr>
            <a:spAutoFit/>
          </a:bodyPr>
          <a:lstStyle/>
          <a:p>
            <a:pPr algn="r">
              <a:defRPr/>
            </a:pPr>
            <a:r>
              <a:rPr lang="en-US" sz="600" dirty="0">
                <a:solidFill>
                  <a:srgbClr val="C0C0C0">
                    <a:lumMod val="75000"/>
                  </a:srgbClr>
                </a:solidFill>
              </a:rPr>
              <a:t>© 2009 VMware Inc. All rights reserved</a:t>
            </a:r>
          </a:p>
        </p:txBody>
      </p:sp>
      <p:sp>
        <p:nvSpPr>
          <p:cNvPr id="5" name="Rectangle 4"/>
          <p:cNvSpPr txBox="1">
            <a:spLocks noChangeArrowheads="1"/>
          </p:cNvSpPr>
          <p:nvPr userDrawn="1"/>
        </p:nvSpPr>
        <p:spPr bwMode="white">
          <a:xfrm>
            <a:off x="223838" y="6394450"/>
            <a:ext cx="2133600" cy="476250"/>
          </a:xfrm>
          <a:prstGeom prst="rect">
            <a:avLst/>
          </a:prstGeom>
          <a:ln>
            <a:miter lim="800000"/>
            <a:headEnd/>
            <a:tailEnd/>
          </a:ln>
        </p:spPr>
        <p:txBody>
          <a:bodyPr/>
          <a:lstStyle>
            <a:lvl1pPr algn="l" eaLnBrk="0" hangingPunct="0">
              <a:spcAft>
                <a:spcPct val="0"/>
              </a:spcAft>
              <a:defRPr sz="1200" b="1">
                <a:solidFill>
                  <a:srgbClr val="FFFFFF"/>
                </a:solidFill>
              </a:defRPr>
            </a:lvl1pPr>
          </a:lstStyle>
          <a:p>
            <a:pPr>
              <a:defRPr/>
            </a:pPr>
            <a:r>
              <a:rPr lang="en-US" dirty="0" smtClean="0"/>
              <a:t>Confidential</a:t>
            </a:r>
            <a:endParaRPr lang="en-US" dirty="0"/>
          </a:p>
        </p:txBody>
      </p:sp>
      <p:sp>
        <p:nvSpPr>
          <p:cNvPr id="71682" name="Rectangle 2"/>
          <p:cNvSpPr>
            <a:spLocks noGrp="1" noChangeArrowheads="1"/>
          </p:cNvSpPr>
          <p:nvPr>
            <p:ph type="ctrTitle"/>
          </p:nvPr>
        </p:nvSpPr>
        <p:spPr>
          <a:xfrm>
            <a:off x="457200" y="330200"/>
            <a:ext cx="8382000" cy="533400"/>
          </a:xfrm>
        </p:spPr>
        <p:txBody>
          <a:bodyPr anchor="t"/>
          <a:lstStyle>
            <a:lvl1pPr>
              <a:defRPr sz="3000">
                <a:solidFill>
                  <a:srgbClr val="003D79"/>
                </a:solidFill>
              </a:defRPr>
            </a:lvl1pPr>
          </a:lstStyle>
          <a:p>
            <a:r>
              <a:rPr lang="en-US" dirty="0"/>
              <a:t>Click to edit Master title style</a:t>
            </a:r>
          </a:p>
        </p:txBody>
      </p:sp>
      <p:sp>
        <p:nvSpPr>
          <p:cNvPr id="71683" name="Rectangle 3"/>
          <p:cNvSpPr>
            <a:spLocks noGrp="1" noChangeArrowheads="1"/>
          </p:cNvSpPr>
          <p:nvPr>
            <p:ph type="subTitle" idx="1"/>
          </p:nvPr>
        </p:nvSpPr>
        <p:spPr>
          <a:xfrm>
            <a:off x="400050" y="1095375"/>
            <a:ext cx="8382000" cy="1295400"/>
          </a:xfrm>
        </p:spPr>
        <p:txBody>
          <a:bodyPr/>
          <a:lstStyle>
            <a:lvl1pPr>
              <a:defRPr sz="1800" b="0" i="1"/>
            </a:lvl1pPr>
          </a:lstStyle>
          <a:p>
            <a:r>
              <a:rPr lang="en-US" dirty="0"/>
              <a:t>Click to edit Master subtitle style</a:t>
            </a:r>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Text Placeholder 6"/>
          <p:cNvSpPr>
            <a:spLocks noGrp="1"/>
          </p:cNvSpPr>
          <p:nvPr>
            <p:ph type="body" sz="quarter" idx="13"/>
          </p:nvPr>
        </p:nvSpPr>
        <p:spPr>
          <a:xfrm>
            <a:off x="352425" y="786384"/>
            <a:ext cx="8385048" cy="5010912"/>
          </a:xfrm>
        </p:spPr>
        <p:txBody>
          <a:bodyPr/>
          <a:lstStyle>
            <a:lvl1pPr marL="114300" indent="-114300">
              <a:buFont typeface="Arial" pitchFamily="34" charset="0"/>
              <a:buChar char=" "/>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9"/>
          <p:cNvSpPr>
            <a:spLocks noGrp="1" noChangeArrowheads="1"/>
          </p:cNvSpPr>
          <p:nvPr>
            <p:ph type="ftr" sz="quarter" idx="14"/>
          </p:nvPr>
        </p:nvSpPr>
        <p:spPr>
          <a:ln/>
        </p:spPr>
        <p:txBody>
          <a:bodyPr/>
          <a:lstStyle>
            <a:lvl1pPr>
              <a:defRPr/>
            </a:lvl1pPr>
          </a:lstStyle>
          <a:p>
            <a:pPr>
              <a:defRPr/>
            </a:pPr>
            <a:endParaRPr lang="en-US">
              <a:solidFill>
                <a:srgbClr val="333333"/>
              </a:solidFill>
            </a:endParaRPr>
          </a:p>
        </p:txBody>
      </p:sp>
    </p:spTree>
  </p:cSld>
  <p:clrMapOvr>
    <a:masterClrMapping/>
  </p:clrMapOvr>
  <p:transition>
    <p:fade/>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9"/>
          <p:cNvSpPr>
            <a:spLocks noGrp="1" noChangeArrowheads="1"/>
          </p:cNvSpPr>
          <p:nvPr>
            <p:ph type="ftr" sz="quarter" idx="10"/>
          </p:nvPr>
        </p:nvSpPr>
        <p:spPr>
          <a:ln/>
        </p:spPr>
        <p:txBody>
          <a:bodyPr/>
          <a:lstStyle>
            <a:lvl1pPr>
              <a:defRPr/>
            </a:lvl1pPr>
          </a:lstStyle>
          <a:p>
            <a:pPr>
              <a:defRPr/>
            </a:pPr>
            <a:endParaRPr lang="en-US">
              <a:solidFill>
                <a:srgbClr val="333333"/>
              </a:solidFill>
            </a:endParaRPr>
          </a:p>
        </p:txBody>
      </p:sp>
    </p:spTree>
  </p:cSld>
  <p:clrMapOvr>
    <a:masterClrMapping/>
  </p:clrMapOvr>
  <p:transition>
    <p:fade/>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srcRect/>
          <a:stretch>
            <a:fillRect/>
          </a:stretch>
        </p:blipFill>
        <p:spPr bwMode="auto">
          <a:xfrm>
            <a:off x="139700" y="312738"/>
            <a:ext cx="8858250" cy="419100"/>
          </a:xfrm>
          <a:prstGeom prst="rect">
            <a:avLst/>
          </a:prstGeom>
          <a:noFill/>
          <a:ln w="9525">
            <a:noFill/>
            <a:miter lim="800000"/>
            <a:headEnd/>
            <a:tailEnd/>
          </a:ln>
        </p:spPr>
      </p:pic>
      <p:sp>
        <p:nvSpPr>
          <p:cNvPr id="2" name="Title 1"/>
          <p:cNvSpPr>
            <a:spLocks noGrp="1"/>
          </p:cNvSpPr>
          <p:nvPr>
            <p:ph type="title"/>
          </p:nvPr>
        </p:nvSpPr>
        <p:spPr>
          <a:xfrm>
            <a:off x="476250" y="784226"/>
            <a:ext cx="7630668" cy="1079626"/>
          </a:xfrm>
        </p:spPr>
        <p:txBody>
          <a:bodyPr anchor="b"/>
          <a:lstStyle>
            <a:lvl1pPr algn="l">
              <a:defRPr sz="3000">
                <a:solidFill>
                  <a:srgbClr val="003D79"/>
                </a:solidFill>
              </a:defRPr>
            </a:lvl1pPr>
          </a:lstStyle>
          <a:p>
            <a:r>
              <a:rPr lang="en-US" smtClean="0"/>
              <a:t>Click to edit Master title style</a:t>
            </a:r>
            <a:endParaRPr lang="en-US" dirty="0"/>
          </a:p>
        </p:txBody>
      </p:sp>
      <p:sp>
        <p:nvSpPr>
          <p:cNvPr id="8" name="Text Placeholder 7"/>
          <p:cNvSpPr>
            <a:spLocks noGrp="1"/>
          </p:cNvSpPr>
          <p:nvPr>
            <p:ph type="body" sz="quarter" idx="12"/>
          </p:nvPr>
        </p:nvSpPr>
        <p:spPr>
          <a:xfrm>
            <a:off x="361950" y="2210435"/>
            <a:ext cx="7592568" cy="3748405"/>
          </a:xfrm>
        </p:spPr>
        <p:txBody>
          <a:bodyPr/>
          <a:lstStyle>
            <a:lvl1pPr>
              <a:buFont typeface="Arial" pitchFamily="34" charset="0"/>
              <a:buChar char=" "/>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ftr" sz="quarter" idx="13"/>
          </p:nvPr>
        </p:nvSpPr>
        <p:spPr/>
        <p:txBody>
          <a:bodyPr/>
          <a:lstStyle>
            <a:lvl1pPr>
              <a:defRPr/>
            </a:lvl1pPr>
          </a:lstStyle>
          <a:p>
            <a:pPr>
              <a:defRPr/>
            </a:pPr>
            <a:endParaRPr lang="en-US">
              <a:solidFill>
                <a:srgbClr val="333333"/>
              </a:solidFill>
            </a:endParaRPr>
          </a:p>
        </p:txBody>
      </p:sp>
    </p:spTree>
  </p:cSld>
  <p:clrMapOvr>
    <a:masterClrMapping/>
  </p:clrMapOvr>
  <p:transition>
    <p:fade/>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srcRect/>
          <a:stretch>
            <a:fillRect/>
          </a:stretch>
        </p:blipFill>
        <p:spPr bwMode="auto">
          <a:xfrm>
            <a:off x="139700" y="312738"/>
            <a:ext cx="8858250" cy="419100"/>
          </a:xfrm>
          <a:prstGeom prst="rect">
            <a:avLst/>
          </a:prstGeom>
          <a:noFill/>
          <a:ln w="9525">
            <a:noFill/>
            <a:miter lim="800000"/>
            <a:headEnd/>
            <a:tailEnd/>
          </a:ln>
        </p:spPr>
      </p:pic>
      <p:sp>
        <p:nvSpPr>
          <p:cNvPr id="2" name="Title 1"/>
          <p:cNvSpPr>
            <a:spLocks noGrp="1"/>
          </p:cNvSpPr>
          <p:nvPr>
            <p:ph type="title"/>
          </p:nvPr>
        </p:nvSpPr>
        <p:spPr>
          <a:xfrm>
            <a:off x="937260" y="2162174"/>
            <a:ext cx="7254240" cy="1241425"/>
          </a:xfrm>
        </p:spPr>
        <p:txBody>
          <a:bodyPr anchor="b"/>
          <a:lstStyle>
            <a:lvl1pPr algn="ctr">
              <a:defRPr sz="3000">
                <a:solidFill>
                  <a:srgbClr val="003D79"/>
                </a:solidFill>
              </a:defRPr>
            </a:lvl1pPr>
          </a:lstStyle>
          <a:p>
            <a:r>
              <a:rPr lang="en-US" dirty="0" smtClean="0"/>
              <a:t>Click to edit Master title style</a:t>
            </a:r>
            <a:endParaRPr lang="en-US" dirty="0"/>
          </a:p>
        </p:txBody>
      </p:sp>
      <p:sp>
        <p:nvSpPr>
          <p:cNvPr id="8" name="Text Placeholder 7"/>
          <p:cNvSpPr>
            <a:spLocks noGrp="1"/>
          </p:cNvSpPr>
          <p:nvPr>
            <p:ph type="body" sz="quarter" idx="12"/>
          </p:nvPr>
        </p:nvSpPr>
        <p:spPr>
          <a:xfrm>
            <a:off x="923925" y="3486150"/>
            <a:ext cx="7267575" cy="628650"/>
          </a:xfrm>
        </p:spPr>
        <p:txBody>
          <a:bodyPr/>
          <a:lstStyle>
            <a:lvl1pPr algn="ctr">
              <a:lnSpc>
                <a:spcPct val="100000"/>
              </a:lnSpc>
              <a:spcBef>
                <a:spcPts val="0"/>
              </a:spcBef>
              <a:defRPr b="0"/>
            </a:lvl1pPr>
          </a:lstStyle>
          <a:p>
            <a:pPr lvl="0"/>
            <a:r>
              <a:rPr lang="en-US" dirty="0" smtClean="0"/>
              <a:t>Click to edit Master text style</a:t>
            </a:r>
          </a:p>
        </p:txBody>
      </p:sp>
      <p:sp>
        <p:nvSpPr>
          <p:cNvPr id="5" name="Rectangle 4"/>
          <p:cNvSpPr>
            <a:spLocks noGrp="1" noChangeArrowheads="1"/>
          </p:cNvSpPr>
          <p:nvPr>
            <p:ph type="ftr" sz="quarter" idx="13"/>
          </p:nvPr>
        </p:nvSpPr>
        <p:spPr/>
        <p:txBody>
          <a:bodyPr/>
          <a:lstStyle>
            <a:lvl1pPr>
              <a:defRPr/>
            </a:lvl1pPr>
          </a:lstStyle>
          <a:p>
            <a:pPr>
              <a:defRPr/>
            </a:pPr>
            <a:endParaRPr lang="en-US">
              <a:solidFill>
                <a:srgbClr val="333333"/>
              </a:solidFill>
            </a:endParaRPr>
          </a:p>
        </p:txBody>
      </p:sp>
    </p:spTree>
  </p:cSld>
  <p:clrMapOvr>
    <a:masterClrMapping/>
  </p:clrMapOvr>
  <p:transition>
    <p:fade/>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twoObj" preserve="1">
  <p:cSld name="Two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61950" y="784225"/>
            <a:ext cx="4038600" cy="5006975"/>
          </a:xfrm>
        </p:spPr>
        <p:txBody>
          <a:bodyPr/>
          <a:lstStyle>
            <a:lvl1pPr marL="114300" indent="-114300">
              <a:buFont typeface="Arial" pitchFamily="34" charset="0"/>
              <a:buChar char=" "/>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784225"/>
            <a:ext cx="4038600" cy="5006975"/>
          </a:xfrm>
        </p:spPr>
        <p:txBody>
          <a:bodyPr/>
          <a:lstStyle>
            <a:lvl1pPr marL="114300" indent="-114300">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9"/>
          <p:cNvSpPr>
            <a:spLocks noGrp="1" noChangeArrowheads="1"/>
          </p:cNvSpPr>
          <p:nvPr>
            <p:ph type="ftr" sz="quarter" idx="10"/>
          </p:nvPr>
        </p:nvSpPr>
        <p:spPr>
          <a:ln/>
        </p:spPr>
        <p:txBody>
          <a:bodyPr/>
          <a:lstStyle>
            <a:lvl1pPr>
              <a:defRPr/>
            </a:lvl1pPr>
          </a:lstStyle>
          <a:p>
            <a:pPr>
              <a:defRPr/>
            </a:pPr>
            <a:endParaRPr lang="en-US">
              <a:solidFill>
                <a:srgbClr val="333333"/>
              </a:solidFill>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70.xml"/><Relationship Id="rId3" Type="http://schemas.openxmlformats.org/officeDocument/2006/relationships/slideLayout" Target="../slideLayouts/slideLayout65.xml"/><Relationship Id="rId7" Type="http://schemas.openxmlformats.org/officeDocument/2006/relationships/slideLayout" Target="../slideLayouts/slideLayout69.xml"/><Relationship Id="rId2" Type="http://schemas.openxmlformats.org/officeDocument/2006/relationships/slideLayout" Target="../slideLayouts/slideLayout64.xml"/><Relationship Id="rId1" Type="http://schemas.openxmlformats.org/officeDocument/2006/relationships/slideLayout" Target="../slideLayouts/slideLayout63.xml"/><Relationship Id="rId6" Type="http://schemas.openxmlformats.org/officeDocument/2006/relationships/slideLayout" Target="../slideLayouts/slideLayout68.xml"/><Relationship Id="rId5" Type="http://schemas.openxmlformats.org/officeDocument/2006/relationships/slideLayout" Target="../slideLayouts/slideLayout67.xml"/><Relationship Id="rId10" Type="http://schemas.openxmlformats.org/officeDocument/2006/relationships/image" Target="../media/image1.jpeg"/><Relationship Id="rId4" Type="http://schemas.openxmlformats.org/officeDocument/2006/relationships/slideLayout" Target="../slideLayouts/slideLayout66.xml"/><Relationship Id="rId9" Type="http://schemas.openxmlformats.org/officeDocument/2006/relationships/theme" Target="../theme/theme11.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78.xml"/><Relationship Id="rId13" Type="http://schemas.openxmlformats.org/officeDocument/2006/relationships/theme" Target="../theme/theme12.xml"/><Relationship Id="rId3" Type="http://schemas.openxmlformats.org/officeDocument/2006/relationships/slideLayout" Target="../slideLayouts/slideLayout73.xml"/><Relationship Id="rId7" Type="http://schemas.openxmlformats.org/officeDocument/2006/relationships/slideLayout" Target="../slideLayouts/slideLayout77.xml"/><Relationship Id="rId12" Type="http://schemas.openxmlformats.org/officeDocument/2006/relationships/slideLayout" Target="../slideLayouts/slideLayout82.xml"/><Relationship Id="rId2" Type="http://schemas.openxmlformats.org/officeDocument/2006/relationships/slideLayout" Target="../slideLayouts/slideLayout72.xml"/><Relationship Id="rId1" Type="http://schemas.openxmlformats.org/officeDocument/2006/relationships/slideLayout" Target="../slideLayouts/slideLayout71.xml"/><Relationship Id="rId6" Type="http://schemas.openxmlformats.org/officeDocument/2006/relationships/slideLayout" Target="../slideLayouts/slideLayout76.xml"/><Relationship Id="rId11" Type="http://schemas.openxmlformats.org/officeDocument/2006/relationships/slideLayout" Target="../slideLayouts/slideLayout81.xml"/><Relationship Id="rId5" Type="http://schemas.openxmlformats.org/officeDocument/2006/relationships/slideLayout" Target="../slideLayouts/slideLayout75.xml"/><Relationship Id="rId10" Type="http://schemas.openxmlformats.org/officeDocument/2006/relationships/slideLayout" Target="../slideLayouts/slideLayout80.xml"/><Relationship Id="rId4" Type="http://schemas.openxmlformats.org/officeDocument/2006/relationships/slideLayout" Target="../slideLayouts/slideLayout74.xml"/><Relationship Id="rId9" Type="http://schemas.openxmlformats.org/officeDocument/2006/relationships/slideLayout" Target="../slideLayouts/slideLayout79.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90.xml"/><Relationship Id="rId3" Type="http://schemas.openxmlformats.org/officeDocument/2006/relationships/slideLayout" Target="../slideLayouts/slideLayout85.xml"/><Relationship Id="rId7" Type="http://schemas.openxmlformats.org/officeDocument/2006/relationships/slideLayout" Target="../slideLayouts/slideLayout89.xml"/><Relationship Id="rId12" Type="http://schemas.openxmlformats.org/officeDocument/2006/relationships/theme" Target="../theme/theme13.xml"/><Relationship Id="rId2" Type="http://schemas.openxmlformats.org/officeDocument/2006/relationships/slideLayout" Target="../slideLayouts/slideLayout84.xml"/><Relationship Id="rId1" Type="http://schemas.openxmlformats.org/officeDocument/2006/relationships/slideLayout" Target="../slideLayouts/slideLayout83.xml"/><Relationship Id="rId6" Type="http://schemas.openxmlformats.org/officeDocument/2006/relationships/slideLayout" Target="../slideLayouts/slideLayout88.xml"/><Relationship Id="rId11" Type="http://schemas.openxmlformats.org/officeDocument/2006/relationships/slideLayout" Target="../slideLayouts/slideLayout93.xml"/><Relationship Id="rId5" Type="http://schemas.openxmlformats.org/officeDocument/2006/relationships/slideLayout" Target="../slideLayouts/slideLayout87.xml"/><Relationship Id="rId10" Type="http://schemas.openxmlformats.org/officeDocument/2006/relationships/slideLayout" Target="../slideLayouts/slideLayout92.xml"/><Relationship Id="rId4" Type="http://schemas.openxmlformats.org/officeDocument/2006/relationships/slideLayout" Target="../slideLayouts/slideLayout86.xml"/><Relationship Id="rId9" Type="http://schemas.openxmlformats.org/officeDocument/2006/relationships/slideLayout" Target="../slideLayouts/slideLayout9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01.xml"/><Relationship Id="rId3" Type="http://schemas.openxmlformats.org/officeDocument/2006/relationships/slideLayout" Target="../slideLayouts/slideLayout96.xml"/><Relationship Id="rId7" Type="http://schemas.openxmlformats.org/officeDocument/2006/relationships/slideLayout" Target="../slideLayouts/slideLayout100.xml"/><Relationship Id="rId2" Type="http://schemas.openxmlformats.org/officeDocument/2006/relationships/slideLayout" Target="../slideLayouts/slideLayout95.xml"/><Relationship Id="rId1" Type="http://schemas.openxmlformats.org/officeDocument/2006/relationships/slideLayout" Target="../slideLayouts/slideLayout94.xml"/><Relationship Id="rId6" Type="http://schemas.openxmlformats.org/officeDocument/2006/relationships/slideLayout" Target="../slideLayouts/slideLayout99.xml"/><Relationship Id="rId11" Type="http://schemas.openxmlformats.org/officeDocument/2006/relationships/image" Target="../media/image1.jpeg"/><Relationship Id="rId5" Type="http://schemas.openxmlformats.org/officeDocument/2006/relationships/slideLayout" Target="../slideLayouts/slideLayout98.xml"/><Relationship Id="rId10" Type="http://schemas.openxmlformats.org/officeDocument/2006/relationships/theme" Target="../theme/theme14.xml"/><Relationship Id="rId4" Type="http://schemas.openxmlformats.org/officeDocument/2006/relationships/slideLayout" Target="../slideLayouts/slideLayout97.xml"/><Relationship Id="rId9" Type="http://schemas.openxmlformats.org/officeDocument/2006/relationships/slideLayout" Target="../slideLayouts/slideLayout102.xml"/></Relationships>
</file>

<file path=ppt/slideMasters/_rels/slideMaster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5.xml"/><Relationship Id="rId1" Type="http://schemas.openxmlformats.org/officeDocument/2006/relationships/slideLayout" Target="../slideLayouts/slideLayout103.xml"/></Relationships>
</file>

<file path=ppt/slideMasters/_rels/slideMaster16.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06.xml"/><Relationship Id="rId7" Type="http://schemas.openxmlformats.org/officeDocument/2006/relationships/theme" Target="../theme/theme16.xml"/><Relationship Id="rId2" Type="http://schemas.openxmlformats.org/officeDocument/2006/relationships/slideLayout" Target="../slideLayouts/slideLayout105.xml"/><Relationship Id="rId1" Type="http://schemas.openxmlformats.org/officeDocument/2006/relationships/slideLayout" Target="../slideLayouts/slideLayout104.xml"/><Relationship Id="rId6" Type="http://schemas.openxmlformats.org/officeDocument/2006/relationships/slideLayout" Target="../slideLayouts/slideLayout109.xml"/><Relationship Id="rId5" Type="http://schemas.openxmlformats.org/officeDocument/2006/relationships/slideLayout" Target="../slideLayouts/slideLayout108.xml"/><Relationship Id="rId4" Type="http://schemas.openxmlformats.org/officeDocument/2006/relationships/slideLayout" Target="../slideLayouts/slideLayout107.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17.xml"/><Relationship Id="rId13" Type="http://schemas.openxmlformats.org/officeDocument/2006/relationships/theme" Target="../theme/theme17.xml"/><Relationship Id="rId3" Type="http://schemas.openxmlformats.org/officeDocument/2006/relationships/slideLayout" Target="../slideLayouts/slideLayout112.xml"/><Relationship Id="rId7" Type="http://schemas.openxmlformats.org/officeDocument/2006/relationships/slideLayout" Target="../slideLayouts/slideLayout116.xml"/><Relationship Id="rId12" Type="http://schemas.openxmlformats.org/officeDocument/2006/relationships/slideLayout" Target="../slideLayouts/slideLayout121.xml"/><Relationship Id="rId2" Type="http://schemas.openxmlformats.org/officeDocument/2006/relationships/slideLayout" Target="../slideLayouts/slideLayout111.xml"/><Relationship Id="rId1" Type="http://schemas.openxmlformats.org/officeDocument/2006/relationships/slideLayout" Target="../slideLayouts/slideLayout110.xml"/><Relationship Id="rId6" Type="http://schemas.openxmlformats.org/officeDocument/2006/relationships/slideLayout" Target="../slideLayouts/slideLayout115.xml"/><Relationship Id="rId11" Type="http://schemas.openxmlformats.org/officeDocument/2006/relationships/slideLayout" Target="../slideLayouts/slideLayout120.xml"/><Relationship Id="rId5" Type="http://schemas.openxmlformats.org/officeDocument/2006/relationships/slideLayout" Target="../slideLayouts/slideLayout114.xml"/><Relationship Id="rId10" Type="http://schemas.openxmlformats.org/officeDocument/2006/relationships/slideLayout" Target="../slideLayouts/slideLayout119.xml"/><Relationship Id="rId4" Type="http://schemas.openxmlformats.org/officeDocument/2006/relationships/slideLayout" Target="../slideLayouts/slideLayout113.xml"/><Relationship Id="rId9" Type="http://schemas.openxmlformats.org/officeDocument/2006/relationships/slideLayout" Target="../slideLayouts/slideLayout118.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8.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1.xml"/><Relationship Id="rId7"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7.xml"/><Relationship Id="rId7"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image" Target="../media/image1.jpeg"/><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6.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7.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50.xml"/><Relationship Id="rId3" Type="http://schemas.openxmlformats.org/officeDocument/2006/relationships/slideLayout" Target="../slideLayouts/slideLayout45.xml"/><Relationship Id="rId7" Type="http://schemas.openxmlformats.org/officeDocument/2006/relationships/slideLayout" Target="../slideLayouts/slideLayout49.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image" Target="../media/image1.jpeg"/><Relationship Id="rId5" Type="http://schemas.openxmlformats.org/officeDocument/2006/relationships/slideLayout" Target="../slideLayouts/slideLayout47.xml"/><Relationship Id="rId10" Type="http://schemas.openxmlformats.org/officeDocument/2006/relationships/theme" Target="../theme/theme8.xml"/><Relationship Id="rId4" Type="http://schemas.openxmlformats.org/officeDocument/2006/relationships/slideLayout" Target="../slideLayouts/slideLayout46.xml"/><Relationship Id="rId9" Type="http://schemas.openxmlformats.org/officeDocument/2006/relationships/slideLayout" Target="../slideLayouts/slideLayout51.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59.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theme" Target="../theme/theme9.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0" Type="http://schemas.openxmlformats.org/officeDocument/2006/relationships/slideLayout" Target="../slideLayouts/slideLayout61.xml"/><Relationship Id="rId4" Type="http://schemas.openxmlformats.org/officeDocument/2006/relationships/slideLayout" Target="../slideLayouts/slideLayout55.xml"/><Relationship Id="rId9" Type="http://schemas.openxmlformats.org/officeDocument/2006/relationships/slideLayout" Target="../slideLayouts/slideLayout6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0"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6725" y="171450"/>
            <a:ext cx="8382000" cy="33337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352425" y="784225"/>
            <a:ext cx="8382000" cy="50069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70661" name="Line 5"/>
          <p:cNvSpPr>
            <a:spLocks noChangeShapeType="1"/>
          </p:cNvSpPr>
          <p:nvPr/>
        </p:nvSpPr>
        <p:spPr bwMode="auto">
          <a:xfrm>
            <a:off x="184150" y="635000"/>
            <a:ext cx="8775700" cy="0"/>
          </a:xfrm>
          <a:prstGeom prst="line">
            <a:avLst/>
          </a:prstGeom>
          <a:noFill/>
          <a:ln w="52197">
            <a:solidFill>
              <a:schemeClr val="tx2"/>
            </a:solidFill>
            <a:round/>
            <a:headEnd/>
            <a:tailEnd/>
          </a:ln>
        </p:spPr>
        <p:txBody>
          <a:bodyPr wrap="none" anchor="ctr"/>
          <a:lstStyle/>
          <a:p>
            <a:pPr>
              <a:defRPr/>
            </a:pPr>
            <a:endParaRPr lang="en-US" dirty="0"/>
          </a:p>
        </p:txBody>
      </p:sp>
      <p:sp>
        <p:nvSpPr>
          <p:cNvPr id="70662" name="Line 6"/>
          <p:cNvSpPr>
            <a:spLocks noChangeShapeType="1"/>
          </p:cNvSpPr>
          <p:nvPr/>
        </p:nvSpPr>
        <p:spPr bwMode="auto">
          <a:xfrm>
            <a:off x="184150" y="635000"/>
            <a:ext cx="8775700" cy="0"/>
          </a:xfrm>
          <a:prstGeom prst="line">
            <a:avLst/>
          </a:prstGeom>
          <a:noFill/>
          <a:ln w="52197">
            <a:solidFill>
              <a:srgbClr val="003D79"/>
            </a:solidFill>
            <a:round/>
            <a:headEnd/>
            <a:tailEnd/>
          </a:ln>
        </p:spPr>
        <p:txBody>
          <a:bodyPr wrap="none" anchor="ctr"/>
          <a:lstStyle/>
          <a:p>
            <a:pPr>
              <a:defRPr/>
            </a:pPr>
            <a:endParaRPr lang="en-US" dirty="0"/>
          </a:p>
        </p:txBody>
      </p:sp>
      <p:sp>
        <p:nvSpPr>
          <p:cNvPr id="70665" name="Rectangle 9"/>
          <p:cNvSpPr>
            <a:spLocks noGrp="1" noChangeArrowheads="1"/>
          </p:cNvSpPr>
          <p:nvPr>
            <p:ph type="ftr" sz="quarter" idx="3"/>
          </p:nvPr>
        </p:nvSpPr>
        <p:spPr bwMode="auto">
          <a:xfrm>
            <a:off x="185493" y="6382512"/>
            <a:ext cx="3654987"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marR="0" indent="0" algn="l" defTabSz="914400" rtl="0" eaLnBrk="0" fontAlgn="base" latinLnBrk="0" hangingPunct="0">
              <a:lnSpc>
                <a:spcPct val="100000"/>
              </a:lnSpc>
              <a:spcBef>
                <a:spcPct val="0"/>
              </a:spcBef>
              <a:spcAft>
                <a:spcPct val="0"/>
              </a:spcAft>
              <a:buClrTx/>
              <a:buSzTx/>
              <a:buFontTx/>
              <a:buNone/>
              <a:tabLst/>
              <a:defRPr sz="1000">
                <a:solidFill>
                  <a:schemeClr val="bg1"/>
                </a:solidFill>
              </a:defRPr>
            </a:lvl1pPr>
          </a:lstStyle>
          <a:p>
            <a:pPr>
              <a:defRPr/>
            </a:pPr>
            <a:r>
              <a:rPr lang="en-US" b="1" dirty="0" smtClean="0"/>
              <a:t>SOLUTION</a:t>
            </a:r>
            <a:r>
              <a:rPr lang="en-US" dirty="0" smtClean="0"/>
              <a:t>TRACK  | VMware vSphere </a:t>
            </a:r>
            <a:endParaRPr lang="en-US" dirty="0"/>
          </a:p>
        </p:txBody>
      </p:sp>
      <p:sp>
        <p:nvSpPr>
          <p:cNvPr id="10" name="TextBox 9"/>
          <p:cNvSpPr txBox="1"/>
          <p:nvPr/>
        </p:nvSpPr>
        <p:spPr bwMode="gray">
          <a:xfrm>
            <a:off x="6729169" y="6696045"/>
            <a:ext cx="2343150" cy="184666"/>
          </a:xfrm>
          <a:prstGeom prst="rect">
            <a:avLst/>
          </a:prstGeom>
          <a:noFill/>
        </p:spPr>
        <p:txBody>
          <a:bodyPr wrap="square" rtlCol="0">
            <a:spAutoFit/>
          </a:bodyPr>
          <a:lstStyle/>
          <a:p>
            <a:pPr algn="r"/>
            <a:r>
              <a:rPr lang="en-US" sz="600" dirty="0" smtClean="0">
                <a:solidFill>
                  <a:schemeClr val="bg2">
                    <a:lumMod val="75000"/>
                  </a:schemeClr>
                </a:solidFill>
              </a:rPr>
              <a:t>© 2010 VMware Inc. All rights reserved</a:t>
            </a:r>
          </a:p>
        </p:txBody>
      </p:sp>
      <p:sp>
        <p:nvSpPr>
          <p:cNvPr id="9" name="Rectangle 4"/>
          <p:cNvSpPr txBox="1">
            <a:spLocks noChangeArrowheads="1"/>
          </p:cNvSpPr>
          <p:nvPr userDrawn="1"/>
        </p:nvSpPr>
        <p:spPr bwMode="white">
          <a:xfrm>
            <a:off x="4612332" y="6434488"/>
            <a:ext cx="457200" cy="2286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eaLnBrk="0" hangingPunct="0">
              <a:spcAft>
                <a:spcPct val="0"/>
              </a:spcAft>
              <a:defRPr sz="1000">
                <a:solidFill>
                  <a:srgbClr val="FFFFFF"/>
                </a:solidFill>
              </a:defRPr>
            </a:lvl1pPr>
          </a:lstStyle>
          <a:p>
            <a:pPr>
              <a:defRPr/>
            </a:pPr>
            <a:fld id="{A0A03F51-2955-4EA9-BE4E-42B6F90C747F}"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3" r:id="rId1"/>
    <p:sldLayoutId id="2147483728" r:id="rId2"/>
    <p:sldLayoutId id="2147483710" r:id="rId3"/>
    <p:sldLayoutId id="2147483726" r:id="rId4"/>
    <p:sldLayoutId id="2147483727" r:id="rId5"/>
    <p:sldLayoutId id="2147483712" r:id="rId6"/>
    <p:sldLayoutId id="2147483737" r:id="rId7"/>
    <p:sldLayoutId id="2147483742" r:id="rId8"/>
  </p:sldLayoutIdLst>
  <p:transition>
    <p:fade/>
  </p:transition>
  <p:timing>
    <p:tnLst>
      <p:par>
        <p:cTn id="1" dur="indefinite" restart="never" nodeType="tmRoot"/>
      </p:par>
    </p:tnLst>
  </p:timing>
  <p:hf sldNum="0" hdr="0" dt="0"/>
  <p:txStyles>
    <p:titleStyle>
      <a:lvl1pPr algn="l" rtl="0" eaLnBrk="1" fontAlgn="base" hangingPunct="1">
        <a:spcBef>
          <a:spcPct val="0"/>
        </a:spcBef>
        <a:spcAft>
          <a:spcPct val="0"/>
        </a:spcAft>
        <a:defRPr sz="2200" b="1">
          <a:solidFill>
            <a:srgbClr val="003D79"/>
          </a:solidFill>
          <a:latin typeface="+mj-lt"/>
          <a:ea typeface="+mj-ea"/>
          <a:cs typeface="+mj-cs"/>
        </a:defRPr>
      </a:lvl1pPr>
      <a:lvl2pPr algn="l" rtl="0" eaLnBrk="1" fontAlgn="base" hangingPunct="1">
        <a:spcBef>
          <a:spcPct val="0"/>
        </a:spcBef>
        <a:spcAft>
          <a:spcPct val="0"/>
        </a:spcAft>
        <a:defRPr sz="2200" b="1">
          <a:solidFill>
            <a:srgbClr val="333333"/>
          </a:solidFill>
          <a:latin typeface="Arial" charset="0"/>
          <a:ea typeface="ＭＳ Ｐゴシック" pitchFamily="34" charset="-128"/>
        </a:defRPr>
      </a:lvl2pPr>
      <a:lvl3pPr algn="l" rtl="0" eaLnBrk="1" fontAlgn="base" hangingPunct="1">
        <a:spcBef>
          <a:spcPct val="0"/>
        </a:spcBef>
        <a:spcAft>
          <a:spcPct val="0"/>
        </a:spcAft>
        <a:defRPr sz="2200" b="1">
          <a:solidFill>
            <a:srgbClr val="333333"/>
          </a:solidFill>
          <a:latin typeface="Arial" charset="0"/>
          <a:ea typeface="ＭＳ Ｐゴシック" pitchFamily="34" charset="-128"/>
        </a:defRPr>
      </a:lvl3pPr>
      <a:lvl4pPr algn="l" rtl="0" eaLnBrk="1" fontAlgn="base" hangingPunct="1">
        <a:spcBef>
          <a:spcPct val="0"/>
        </a:spcBef>
        <a:spcAft>
          <a:spcPct val="0"/>
        </a:spcAft>
        <a:defRPr sz="2200" b="1">
          <a:solidFill>
            <a:srgbClr val="333333"/>
          </a:solidFill>
          <a:latin typeface="Arial" charset="0"/>
          <a:ea typeface="ＭＳ Ｐゴシック" pitchFamily="34" charset="-128"/>
        </a:defRPr>
      </a:lvl4pPr>
      <a:lvl5pPr algn="l" rtl="0" eaLnBrk="1" fontAlgn="base" hangingPunct="1">
        <a:spcBef>
          <a:spcPct val="0"/>
        </a:spcBef>
        <a:spcAft>
          <a:spcPct val="0"/>
        </a:spcAft>
        <a:defRPr sz="2200" b="1">
          <a:solidFill>
            <a:srgbClr val="333333"/>
          </a:solidFill>
          <a:latin typeface="Arial" charset="0"/>
          <a:ea typeface="ＭＳ Ｐゴシック" pitchFamily="34" charset="-128"/>
        </a:defRPr>
      </a:lvl5pPr>
      <a:lvl6pPr marL="457200" algn="l" rtl="0" eaLnBrk="1" fontAlgn="base" hangingPunct="1">
        <a:spcBef>
          <a:spcPct val="0"/>
        </a:spcBef>
        <a:spcAft>
          <a:spcPct val="0"/>
        </a:spcAft>
        <a:defRPr sz="2200" b="1">
          <a:solidFill>
            <a:schemeClr val="tx2"/>
          </a:solidFill>
          <a:latin typeface="Arial" charset="0"/>
          <a:ea typeface="ＭＳ Ｐゴシック" pitchFamily="34" charset="-128"/>
        </a:defRPr>
      </a:lvl6pPr>
      <a:lvl7pPr marL="914400" algn="l" rtl="0" eaLnBrk="1" fontAlgn="base" hangingPunct="1">
        <a:spcBef>
          <a:spcPct val="0"/>
        </a:spcBef>
        <a:spcAft>
          <a:spcPct val="0"/>
        </a:spcAft>
        <a:defRPr sz="2200" b="1">
          <a:solidFill>
            <a:schemeClr val="tx2"/>
          </a:solidFill>
          <a:latin typeface="Arial" charset="0"/>
          <a:ea typeface="ＭＳ Ｐゴシック" pitchFamily="34" charset="-128"/>
        </a:defRPr>
      </a:lvl7pPr>
      <a:lvl8pPr marL="1371600" algn="l" rtl="0" eaLnBrk="1" fontAlgn="base" hangingPunct="1">
        <a:spcBef>
          <a:spcPct val="0"/>
        </a:spcBef>
        <a:spcAft>
          <a:spcPct val="0"/>
        </a:spcAft>
        <a:defRPr sz="2200" b="1">
          <a:solidFill>
            <a:schemeClr val="tx2"/>
          </a:solidFill>
          <a:latin typeface="Arial" charset="0"/>
          <a:ea typeface="ＭＳ Ｐゴシック" pitchFamily="34" charset="-128"/>
        </a:defRPr>
      </a:lvl8pPr>
      <a:lvl9pPr marL="1828800" algn="l" rtl="0" eaLnBrk="1" fontAlgn="base" hangingPunct="1">
        <a:spcBef>
          <a:spcPct val="0"/>
        </a:spcBef>
        <a:spcAft>
          <a:spcPct val="0"/>
        </a:spcAft>
        <a:defRPr sz="2200" b="1">
          <a:solidFill>
            <a:schemeClr val="tx2"/>
          </a:solidFill>
          <a:latin typeface="Arial" charset="0"/>
          <a:ea typeface="ＭＳ Ｐゴシック" pitchFamily="34" charset="-128"/>
        </a:defRPr>
      </a:lvl9pPr>
    </p:titleStyle>
    <p:bodyStyle>
      <a:lvl1pPr marL="114300" indent="-114300" algn="l" rtl="0" eaLnBrk="1" fontAlgn="base" hangingPunct="1">
        <a:lnSpc>
          <a:spcPts val="2400"/>
        </a:lnSpc>
        <a:spcBef>
          <a:spcPts val="1000"/>
        </a:spcBef>
        <a:spcAft>
          <a:spcPct val="0"/>
        </a:spcAft>
        <a:buClr>
          <a:srgbClr val="246978"/>
        </a:buClr>
        <a:buFont typeface="Arial" pitchFamily="34" charset="0"/>
        <a:buChar char=" "/>
        <a:defRPr sz="2000" b="1">
          <a:solidFill>
            <a:srgbClr val="333333"/>
          </a:solidFill>
          <a:latin typeface="+mn-lt"/>
          <a:ea typeface="+mn-ea"/>
          <a:cs typeface="+mn-cs"/>
        </a:defRPr>
      </a:lvl1pPr>
      <a:lvl2pPr marL="517525" indent="-288925" algn="l" rtl="0" eaLnBrk="1" fontAlgn="base" hangingPunct="1">
        <a:lnSpc>
          <a:spcPts val="2200"/>
        </a:lnSpc>
        <a:spcBef>
          <a:spcPts val="800"/>
        </a:spcBef>
        <a:spcAft>
          <a:spcPct val="0"/>
        </a:spcAft>
        <a:buClr>
          <a:srgbClr val="246978"/>
        </a:buClr>
        <a:buSzPct val="140000"/>
        <a:buFont typeface="Wingdings" pitchFamily="2" charset="2"/>
        <a:buChar char="§"/>
        <a:defRPr sz="2000">
          <a:solidFill>
            <a:srgbClr val="333333"/>
          </a:solidFill>
          <a:latin typeface="+mn-lt"/>
          <a:ea typeface="+mn-ea"/>
        </a:defRPr>
      </a:lvl2pPr>
      <a:lvl3pPr marL="738188" indent="-220663" algn="l" rtl="0" eaLnBrk="1" fontAlgn="base" hangingPunct="1">
        <a:lnSpc>
          <a:spcPts val="2000"/>
        </a:lnSpc>
        <a:spcBef>
          <a:spcPts val="600"/>
        </a:spcBef>
        <a:spcAft>
          <a:spcPct val="0"/>
        </a:spcAft>
        <a:buClr>
          <a:srgbClr val="246978"/>
        </a:buClr>
        <a:buSzPct val="140000"/>
        <a:buFont typeface="Arial" pitchFamily="34" charset="0"/>
        <a:buChar char="•"/>
        <a:defRPr sz="1800">
          <a:solidFill>
            <a:srgbClr val="333333"/>
          </a:solidFill>
          <a:latin typeface="+mn-lt"/>
          <a:ea typeface="+mn-ea"/>
        </a:defRPr>
      </a:lvl3pPr>
      <a:lvl4pPr marL="969963" indent="-231775" algn="l" rtl="0" eaLnBrk="1" fontAlgn="base" hangingPunct="1">
        <a:lnSpc>
          <a:spcPts val="2000"/>
        </a:lnSpc>
        <a:spcBef>
          <a:spcPts val="600"/>
        </a:spcBef>
        <a:spcAft>
          <a:spcPct val="0"/>
        </a:spcAft>
        <a:buClr>
          <a:srgbClr val="246978"/>
        </a:buClr>
        <a:buSzPct val="140000"/>
        <a:buFont typeface="Arial" charset="0"/>
        <a:buChar char="­"/>
        <a:tabLst/>
        <a:defRPr sz="1700">
          <a:solidFill>
            <a:srgbClr val="333333"/>
          </a:solidFill>
          <a:latin typeface="+mn-lt"/>
          <a:ea typeface="+mn-ea"/>
        </a:defRPr>
      </a:lvl4pPr>
      <a:lvl5pPr marL="1200150" indent="-230188" algn="l" rtl="0" eaLnBrk="1" fontAlgn="base" hangingPunct="1">
        <a:lnSpc>
          <a:spcPts val="2000"/>
        </a:lnSpc>
        <a:spcBef>
          <a:spcPts val="600"/>
        </a:spcBef>
        <a:spcAft>
          <a:spcPct val="0"/>
        </a:spcAft>
        <a:buClr>
          <a:srgbClr val="246978"/>
        </a:buClr>
        <a:buSzPct val="140000"/>
        <a:buFont typeface="Arial" charset="0"/>
        <a:buChar char="­"/>
        <a:defRPr sz="1600">
          <a:solidFill>
            <a:srgbClr val="333333"/>
          </a:solidFill>
          <a:latin typeface="+mn-lt"/>
          <a:ea typeface="+mn-ea"/>
        </a:defRPr>
      </a:lvl5pPr>
      <a:lvl6pPr marL="1600200" indent="-171450" algn="l" rtl="0" eaLnBrk="1" fontAlgn="base" hangingPunct="1">
        <a:spcBef>
          <a:spcPct val="0"/>
        </a:spcBef>
        <a:spcAft>
          <a:spcPct val="40000"/>
        </a:spcAft>
        <a:buClr>
          <a:schemeClr val="accent2"/>
        </a:buClr>
        <a:buFont typeface="Arial" charset="0"/>
        <a:buChar char="­"/>
        <a:defRPr sz="1600">
          <a:solidFill>
            <a:schemeClr val="tx1"/>
          </a:solidFill>
          <a:latin typeface="+mn-lt"/>
          <a:ea typeface="+mn-ea"/>
        </a:defRPr>
      </a:lvl6pPr>
      <a:lvl7pPr marL="2057400" indent="-171450" algn="l" rtl="0" eaLnBrk="1" fontAlgn="base" hangingPunct="1">
        <a:spcBef>
          <a:spcPct val="0"/>
        </a:spcBef>
        <a:spcAft>
          <a:spcPct val="40000"/>
        </a:spcAft>
        <a:buClr>
          <a:schemeClr val="accent2"/>
        </a:buClr>
        <a:buFont typeface="Arial" charset="0"/>
        <a:buChar char="­"/>
        <a:defRPr sz="1600">
          <a:solidFill>
            <a:schemeClr val="tx1"/>
          </a:solidFill>
          <a:latin typeface="+mn-lt"/>
          <a:ea typeface="+mn-ea"/>
        </a:defRPr>
      </a:lvl7pPr>
      <a:lvl8pPr marL="2514600" indent="-171450" algn="l" rtl="0" eaLnBrk="1" fontAlgn="base" hangingPunct="1">
        <a:spcBef>
          <a:spcPct val="0"/>
        </a:spcBef>
        <a:spcAft>
          <a:spcPct val="40000"/>
        </a:spcAft>
        <a:buClr>
          <a:schemeClr val="accent2"/>
        </a:buClr>
        <a:buFont typeface="Arial" charset="0"/>
        <a:buChar char="­"/>
        <a:defRPr sz="1600">
          <a:solidFill>
            <a:schemeClr val="tx1"/>
          </a:solidFill>
          <a:latin typeface="+mn-lt"/>
          <a:ea typeface="+mn-ea"/>
        </a:defRPr>
      </a:lvl8pPr>
      <a:lvl9pPr marL="2971800" indent="-171450" algn="l" rtl="0" eaLnBrk="1" fontAlgn="base" hangingPunct="1">
        <a:spcBef>
          <a:spcPct val="0"/>
        </a:spcBef>
        <a:spcAft>
          <a:spcPct val="40000"/>
        </a:spcAft>
        <a:buClr>
          <a:schemeClr val="accent2"/>
        </a:buClr>
        <a:buFont typeface="Arial" charset="0"/>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6725" y="171450"/>
            <a:ext cx="8382000" cy="33337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52425" y="784225"/>
            <a:ext cx="8382000" cy="50069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0661" name="Line 5"/>
          <p:cNvSpPr>
            <a:spLocks noChangeShapeType="1"/>
          </p:cNvSpPr>
          <p:nvPr/>
        </p:nvSpPr>
        <p:spPr bwMode="auto">
          <a:xfrm>
            <a:off x="184150" y="635000"/>
            <a:ext cx="8775700" cy="0"/>
          </a:xfrm>
          <a:prstGeom prst="line">
            <a:avLst/>
          </a:prstGeom>
          <a:noFill/>
          <a:ln w="52197">
            <a:solidFill>
              <a:schemeClr val="tx2"/>
            </a:solidFill>
            <a:round/>
            <a:headEnd/>
            <a:tailEnd/>
          </a:ln>
        </p:spPr>
        <p:txBody>
          <a:bodyPr wrap="none" anchor="ctr"/>
          <a:lstStyle/>
          <a:p>
            <a:pPr>
              <a:defRPr/>
            </a:pPr>
            <a:endParaRPr lang="en-US" dirty="0"/>
          </a:p>
        </p:txBody>
      </p:sp>
      <p:sp>
        <p:nvSpPr>
          <p:cNvPr id="70662" name="Line 6"/>
          <p:cNvSpPr>
            <a:spLocks noChangeShapeType="1"/>
          </p:cNvSpPr>
          <p:nvPr/>
        </p:nvSpPr>
        <p:spPr bwMode="auto">
          <a:xfrm>
            <a:off x="184150" y="635000"/>
            <a:ext cx="8775700" cy="0"/>
          </a:xfrm>
          <a:prstGeom prst="line">
            <a:avLst/>
          </a:prstGeom>
          <a:noFill/>
          <a:ln w="52197">
            <a:solidFill>
              <a:srgbClr val="003D79"/>
            </a:solidFill>
            <a:round/>
            <a:headEnd/>
            <a:tailEnd/>
          </a:ln>
        </p:spPr>
        <p:txBody>
          <a:bodyPr wrap="none" anchor="ctr"/>
          <a:lstStyle/>
          <a:p>
            <a:pPr>
              <a:defRPr/>
            </a:pPr>
            <a:endParaRPr lang="en-US" dirty="0"/>
          </a:p>
        </p:txBody>
      </p:sp>
      <p:sp>
        <p:nvSpPr>
          <p:cNvPr id="70665" name="Rectangle 9"/>
          <p:cNvSpPr>
            <a:spLocks noGrp="1" noChangeArrowheads="1"/>
          </p:cNvSpPr>
          <p:nvPr>
            <p:ph type="ftr" sz="quarter" idx="3"/>
          </p:nvPr>
        </p:nvSpPr>
        <p:spPr bwMode="auto">
          <a:xfrm>
            <a:off x="377825" y="5943600"/>
            <a:ext cx="8382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spcAft>
                <a:spcPct val="0"/>
              </a:spcAft>
              <a:defRPr sz="1000">
                <a:solidFill>
                  <a:schemeClr val="tx1"/>
                </a:solidFill>
                <a:ea typeface="ＭＳ Ｐゴシック" pitchFamily="34" charset="-128"/>
                <a:cs typeface="+mn-cs"/>
              </a:defRPr>
            </a:lvl1pPr>
          </a:lstStyle>
          <a:p>
            <a:pPr>
              <a:defRPr/>
            </a:pPr>
            <a:endParaRPr lang="en-US" dirty="0">
              <a:solidFill>
                <a:srgbClr val="333333"/>
              </a:solidFill>
            </a:endParaRPr>
          </a:p>
        </p:txBody>
      </p:sp>
      <p:sp>
        <p:nvSpPr>
          <p:cNvPr id="8" name="Rectangle 4"/>
          <p:cNvSpPr txBox="1">
            <a:spLocks noChangeArrowheads="1"/>
          </p:cNvSpPr>
          <p:nvPr userDrawn="1"/>
        </p:nvSpPr>
        <p:spPr bwMode="white">
          <a:xfrm>
            <a:off x="4612332" y="6434488"/>
            <a:ext cx="457200" cy="2286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eaLnBrk="0" hangingPunct="0">
              <a:spcAft>
                <a:spcPct val="0"/>
              </a:spcAft>
              <a:defRPr sz="1000">
                <a:solidFill>
                  <a:srgbClr val="FFFFFF"/>
                </a:solidFill>
              </a:defRPr>
            </a:lvl1pPr>
          </a:lstStyle>
          <a:p>
            <a:pPr>
              <a:defRPr/>
            </a:pPr>
            <a:fld id="{A0A03F51-2955-4EA9-BE4E-42B6F90C747F}" type="slidenum">
              <a:rPr lang="en-US" smtClean="0"/>
              <a:pPr>
                <a:defRPr/>
              </a:pPr>
              <a:t>‹#›</a:t>
            </a:fld>
            <a:endParaRPr lang="en-US" dirty="0"/>
          </a:p>
        </p:txBody>
      </p:sp>
      <p:sp>
        <p:nvSpPr>
          <p:cNvPr id="9" name="Rectangle 9"/>
          <p:cNvSpPr txBox="1">
            <a:spLocks noChangeArrowheads="1"/>
          </p:cNvSpPr>
          <p:nvPr userDrawn="1"/>
        </p:nvSpPr>
        <p:spPr bwMode="auto">
          <a:xfrm>
            <a:off x="185493" y="6382512"/>
            <a:ext cx="3654987"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marR="0" indent="0" algn="l" defTabSz="914400" rtl="0" eaLnBrk="0" fontAlgn="base" latinLnBrk="0" hangingPunct="0">
              <a:lnSpc>
                <a:spcPct val="100000"/>
              </a:lnSpc>
              <a:spcBef>
                <a:spcPct val="0"/>
              </a:spcBef>
              <a:spcAft>
                <a:spcPct val="0"/>
              </a:spcAft>
              <a:buClrTx/>
              <a:buSzTx/>
              <a:buFontTx/>
              <a:buNone/>
              <a:tabLst/>
              <a:defRPr sz="1000">
                <a:solidFill>
                  <a:schemeClr val="bg1"/>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000" b="1" i="0" u="none" strike="noStrike" kern="1200" cap="none" spc="0" normalizeH="0" baseline="0" noProof="0" smtClean="0">
                <a:ln>
                  <a:noFill/>
                </a:ln>
                <a:solidFill>
                  <a:schemeClr val="bg1"/>
                </a:solidFill>
                <a:effectLst/>
                <a:uLnTx/>
                <a:uFillTx/>
                <a:latin typeface="Arial" charset="0"/>
                <a:ea typeface="ＭＳ Ｐゴシック" pitchFamily="34" charset="-128"/>
                <a:cs typeface="+mn-cs"/>
              </a:rPr>
              <a:t>SOLUTION</a:t>
            </a:r>
            <a:r>
              <a:rPr kumimoji="0" lang="en-US" sz="1000" b="0" i="0" u="none" strike="noStrike" kern="1200" cap="none" spc="0" normalizeH="0" baseline="0" noProof="0" smtClean="0">
                <a:ln>
                  <a:noFill/>
                </a:ln>
                <a:solidFill>
                  <a:schemeClr val="bg1"/>
                </a:solidFill>
                <a:effectLst/>
                <a:uLnTx/>
                <a:uFillTx/>
                <a:latin typeface="Arial" charset="0"/>
                <a:ea typeface="ＭＳ Ｐゴシック" pitchFamily="34" charset="-128"/>
                <a:cs typeface="+mn-cs"/>
              </a:rPr>
              <a:t>TRACK  | VMware vSphere </a:t>
            </a:r>
            <a:endParaRPr kumimoji="0" lang="en-US" sz="1000" b="0" i="0" u="none" strike="noStrike" kern="1200" cap="none" spc="0" normalizeH="0" baseline="0" noProof="0" dirty="0">
              <a:ln>
                <a:noFill/>
              </a:ln>
              <a:solidFill>
                <a:schemeClr val="bg1"/>
              </a:solidFill>
              <a:effectLst/>
              <a:uLnTx/>
              <a:uFillTx/>
              <a:latin typeface="Arial" charset="0"/>
              <a:ea typeface="ＭＳ Ｐゴシック" pitchFamily="34" charset="-128"/>
              <a:cs typeface="+mn-cs"/>
            </a:endParaRPr>
          </a:p>
        </p:txBody>
      </p:sp>
      <p:sp>
        <p:nvSpPr>
          <p:cNvPr id="10" name="TextBox 9"/>
          <p:cNvSpPr txBox="1"/>
          <p:nvPr userDrawn="1"/>
        </p:nvSpPr>
        <p:spPr bwMode="gray">
          <a:xfrm>
            <a:off x="6729169" y="6696045"/>
            <a:ext cx="2343150" cy="184666"/>
          </a:xfrm>
          <a:prstGeom prst="rect">
            <a:avLst/>
          </a:prstGeom>
          <a:noFill/>
        </p:spPr>
        <p:txBody>
          <a:bodyPr wrap="square" rtlCol="0">
            <a:spAutoFit/>
          </a:bodyPr>
          <a:lstStyle/>
          <a:p>
            <a:pPr algn="r"/>
            <a:r>
              <a:rPr lang="en-US" sz="600" dirty="0" smtClean="0">
                <a:solidFill>
                  <a:schemeClr val="bg2">
                    <a:lumMod val="75000"/>
                  </a:schemeClr>
                </a:solidFill>
              </a:rPr>
              <a:t>© 2010 VMware Inc. All rights reserved</a:t>
            </a:r>
          </a:p>
        </p:txBody>
      </p:sp>
    </p:spTree>
  </p:cSld>
  <p:clrMap bg1="lt1" tx1="dk1" bg2="lt2" tx2="dk2" accent1="accent1" accent2="accent2" accent3="accent3" accent4="accent4" accent5="accent5" accent6="accent6" hlink="hlink" folHlink="folHlink"/>
  <p:transition>
    <p:fade/>
  </p:transition>
  <p:timing>
    <p:tnLst>
      <p:par>
        <p:cTn id="1" dur="indefinite" restart="never" nodeType="tmRoot"/>
      </p:par>
    </p:tnLst>
  </p:timing>
  <p:hf hdr="0" ftr="0"/>
  <p:txStyles>
    <p:titleStyle>
      <a:lvl1pPr algn="l" rtl="0" eaLnBrk="0" fontAlgn="base" hangingPunct="0">
        <a:spcBef>
          <a:spcPct val="0"/>
        </a:spcBef>
        <a:spcAft>
          <a:spcPct val="0"/>
        </a:spcAft>
        <a:defRPr sz="2200" b="1">
          <a:solidFill>
            <a:srgbClr val="003D79"/>
          </a:solidFill>
          <a:latin typeface="+mj-lt"/>
          <a:ea typeface="+mj-ea"/>
          <a:cs typeface="ＭＳ Ｐゴシック"/>
        </a:defRPr>
      </a:lvl1pPr>
      <a:lvl2pPr algn="l" rtl="0" eaLnBrk="0" fontAlgn="base" hangingPunct="0">
        <a:spcBef>
          <a:spcPct val="0"/>
        </a:spcBef>
        <a:spcAft>
          <a:spcPct val="0"/>
        </a:spcAft>
        <a:defRPr sz="2200" b="1">
          <a:solidFill>
            <a:srgbClr val="003D79"/>
          </a:solidFill>
          <a:latin typeface="Arial" charset="0"/>
          <a:ea typeface="ＭＳ Ｐゴシック" pitchFamily="34" charset="-128"/>
          <a:cs typeface="ＭＳ Ｐゴシック"/>
        </a:defRPr>
      </a:lvl2pPr>
      <a:lvl3pPr algn="l" rtl="0" eaLnBrk="0" fontAlgn="base" hangingPunct="0">
        <a:spcBef>
          <a:spcPct val="0"/>
        </a:spcBef>
        <a:spcAft>
          <a:spcPct val="0"/>
        </a:spcAft>
        <a:defRPr sz="2200" b="1">
          <a:solidFill>
            <a:srgbClr val="003D79"/>
          </a:solidFill>
          <a:latin typeface="Arial" charset="0"/>
          <a:ea typeface="ＭＳ Ｐゴシック" pitchFamily="34" charset="-128"/>
          <a:cs typeface="ＭＳ Ｐゴシック"/>
        </a:defRPr>
      </a:lvl3pPr>
      <a:lvl4pPr algn="l" rtl="0" eaLnBrk="0" fontAlgn="base" hangingPunct="0">
        <a:spcBef>
          <a:spcPct val="0"/>
        </a:spcBef>
        <a:spcAft>
          <a:spcPct val="0"/>
        </a:spcAft>
        <a:defRPr sz="2200" b="1">
          <a:solidFill>
            <a:srgbClr val="003D79"/>
          </a:solidFill>
          <a:latin typeface="Arial" charset="0"/>
          <a:ea typeface="ＭＳ Ｐゴシック" pitchFamily="34" charset="-128"/>
          <a:cs typeface="ＭＳ Ｐゴシック"/>
        </a:defRPr>
      </a:lvl4pPr>
      <a:lvl5pPr algn="l" rtl="0" eaLnBrk="0" fontAlgn="base" hangingPunct="0">
        <a:spcBef>
          <a:spcPct val="0"/>
        </a:spcBef>
        <a:spcAft>
          <a:spcPct val="0"/>
        </a:spcAft>
        <a:defRPr sz="2200" b="1">
          <a:solidFill>
            <a:srgbClr val="003D79"/>
          </a:solidFill>
          <a:latin typeface="Arial" charset="0"/>
          <a:ea typeface="ＭＳ Ｐゴシック" pitchFamily="34" charset="-128"/>
          <a:cs typeface="ＭＳ Ｐゴシック"/>
        </a:defRPr>
      </a:lvl5pPr>
      <a:lvl6pPr marL="457200" algn="l" rtl="0" eaLnBrk="1" fontAlgn="base" hangingPunct="1">
        <a:spcBef>
          <a:spcPct val="0"/>
        </a:spcBef>
        <a:spcAft>
          <a:spcPct val="0"/>
        </a:spcAft>
        <a:defRPr sz="2200" b="1">
          <a:solidFill>
            <a:schemeClr val="tx2"/>
          </a:solidFill>
          <a:latin typeface="Arial" charset="0"/>
          <a:ea typeface="ＭＳ Ｐゴシック" pitchFamily="34" charset="-128"/>
        </a:defRPr>
      </a:lvl6pPr>
      <a:lvl7pPr marL="914400" algn="l" rtl="0" eaLnBrk="1" fontAlgn="base" hangingPunct="1">
        <a:spcBef>
          <a:spcPct val="0"/>
        </a:spcBef>
        <a:spcAft>
          <a:spcPct val="0"/>
        </a:spcAft>
        <a:defRPr sz="2200" b="1">
          <a:solidFill>
            <a:schemeClr val="tx2"/>
          </a:solidFill>
          <a:latin typeface="Arial" charset="0"/>
          <a:ea typeface="ＭＳ Ｐゴシック" pitchFamily="34" charset="-128"/>
        </a:defRPr>
      </a:lvl7pPr>
      <a:lvl8pPr marL="1371600" algn="l" rtl="0" eaLnBrk="1" fontAlgn="base" hangingPunct="1">
        <a:spcBef>
          <a:spcPct val="0"/>
        </a:spcBef>
        <a:spcAft>
          <a:spcPct val="0"/>
        </a:spcAft>
        <a:defRPr sz="2200" b="1">
          <a:solidFill>
            <a:schemeClr val="tx2"/>
          </a:solidFill>
          <a:latin typeface="Arial" charset="0"/>
          <a:ea typeface="ＭＳ Ｐゴシック" pitchFamily="34" charset="-128"/>
        </a:defRPr>
      </a:lvl8pPr>
      <a:lvl9pPr marL="1828800" algn="l" rtl="0" eaLnBrk="1" fontAlgn="base" hangingPunct="1">
        <a:spcBef>
          <a:spcPct val="0"/>
        </a:spcBef>
        <a:spcAft>
          <a:spcPct val="0"/>
        </a:spcAft>
        <a:defRPr sz="2200" b="1">
          <a:solidFill>
            <a:schemeClr val="tx2"/>
          </a:solidFill>
          <a:latin typeface="Arial" charset="0"/>
          <a:ea typeface="ＭＳ Ｐゴシック" pitchFamily="34" charset="-128"/>
        </a:defRPr>
      </a:lvl9pPr>
    </p:titleStyle>
    <p:bodyStyle>
      <a:lvl1pPr marL="114300" indent="-114300" algn="l" rtl="0" eaLnBrk="0" fontAlgn="base" hangingPunct="0">
        <a:lnSpc>
          <a:spcPts val="2400"/>
        </a:lnSpc>
        <a:spcBef>
          <a:spcPts val="1000"/>
        </a:spcBef>
        <a:spcAft>
          <a:spcPct val="0"/>
        </a:spcAft>
        <a:buClr>
          <a:srgbClr val="246978"/>
        </a:buClr>
        <a:buFont typeface="Arial" charset="0"/>
        <a:buChar char=" "/>
        <a:defRPr sz="2000" b="1">
          <a:solidFill>
            <a:srgbClr val="333333"/>
          </a:solidFill>
          <a:latin typeface="+mn-lt"/>
          <a:ea typeface="+mn-ea"/>
          <a:cs typeface="ＭＳ Ｐゴシック"/>
        </a:defRPr>
      </a:lvl1pPr>
      <a:lvl2pPr marL="400050" indent="-171450" algn="l" rtl="0" eaLnBrk="0" fontAlgn="base" hangingPunct="0">
        <a:lnSpc>
          <a:spcPts val="2200"/>
        </a:lnSpc>
        <a:spcBef>
          <a:spcPts val="800"/>
        </a:spcBef>
        <a:spcAft>
          <a:spcPct val="0"/>
        </a:spcAft>
        <a:buClr>
          <a:srgbClr val="246978"/>
        </a:buClr>
        <a:buSzPct val="110000"/>
        <a:buFont typeface="Times" pitchFamily="18" charset="0"/>
        <a:buChar char="•"/>
        <a:defRPr>
          <a:solidFill>
            <a:srgbClr val="333333"/>
          </a:solidFill>
          <a:latin typeface="+mn-lt"/>
          <a:ea typeface="+mn-ea"/>
          <a:cs typeface="ＭＳ Ｐゴシック"/>
        </a:defRPr>
      </a:lvl2pPr>
      <a:lvl3pPr marL="628650" indent="-171450" algn="l" rtl="0" eaLnBrk="0" fontAlgn="base" hangingPunct="0">
        <a:lnSpc>
          <a:spcPts val="2000"/>
        </a:lnSpc>
        <a:spcBef>
          <a:spcPts val="600"/>
        </a:spcBef>
        <a:spcAft>
          <a:spcPct val="0"/>
        </a:spcAft>
        <a:buClr>
          <a:srgbClr val="246978"/>
        </a:buClr>
        <a:buFont typeface="Wingdings" pitchFamily="2" charset="2"/>
        <a:buChar char="§"/>
        <a:defRPr sz="1600">
          <a:solidFill>
            <a:srgbClr val="333333"/>
          </a:solidFill>
          <a:latin typeface="+mn-lt"/>
          <a:ea typeface="+mn-ea"/>
          <a:cs typeface="ＭＳ Ｐゴシック"/>
        </a:defRPr>
      </a:lvl3pPr>
      <a:lvl4pPr marL="914400" indent="-171450" algn="l" rtl="0" eaLnBrk="0" fontAlgn="base" hangingPunct="0">
        <a:lnSpc>
          <a:spcPts val="2000"/>
        </a:lnSpc>
        <a:spcBef>
          <a:spcPts val="600"/>
        </a:spcBef>
        <a:spcAft>
          <a:spcPct val="0"/>
        </a:spcAft>
        <a:buClr>
          <a:srgbClr val="246978"/>
        </a:buClr>
        <a:buFont typeface="Arial" charset="0"/>
        <a:buChar char="­"/>
        <a:defRPr sz="1600">
          <a:solidFill>
            <a:srgbClr val="333333"/>
          </a:solidFill>
          <a:latin typeface="+mn-lt"/>
          <a:ea typeface="+mn-ea"/>
          <a:cs typeface="ＭＳ Ｐゴシック"/>
        </a:defRPr>
      </a:lvl4pPr>
      <a:lvl5pPr marL="1200150" indent="-171450" algn="l" rtl="0" eaLnBrk="0" fontAlgn="base" hangingPunct="0">
        <a:lnSpc>
          <a:spcPts val="2000"/>
        </a:lnSpc>
        <a:spcBef>
          <a:spcPts val="600"/>
        </a:spcBef>
        <a:spcAft>
          <a:spcPct val="0"/>
        </a:spcAft>
        <a:buClr>
          <a:srgbClr val="246978"/>
        </a:buClr>
        <a:buFont typeface="Arial" charset="0"/>
        <a:buChar char="­"/>
        <a:defRPr sz="1600">
          <a:solidFill>
            <a:srgbClr val="333333"/>
          </a:solidFill>
          <a:latin typeface="+mn-lt"/>
          <a:ea typeface="+mn-ea"/>
          <a:cs typeface="ＭＳ Ｐゴシック"/>
        </a:defRPr>
      </a:lvl5pPr>
      <a:lvl6pPr marL="1600200" indent="-171450" algn="l" rtl="0" eaLnBrk="1" fontAlgn="base" hangingPunct="1">
        <a:spcBef>
          <a:spcPct val="0"/>
        </a:spcBef>
        <a:spcAft>
          <a:spcPct val="40000"/>
        </a:spcAft>
        <a:buClr>
          <a:schemeClr val="accent2"/>
        </a:buClr>
        <a:buFont typeface="Arial" charset="0"/>
        <a:buChar char="­"/>
        <a:defRPr sz="1600">
          <a:solidFill>
            <a:schemeClr val="tx1"/>
          </a:solidFill>
          <a:latin typeface="+mn-lt"/>
          <a:ea typeface="+mn-ea"/>
        </a:defRPr>
      </a:lvl6pPr>
      <a:lvl7pPr marL="2057400" indent="-171450" algn="l" rtl="0" eaLnBrk="1" fontAlgn="base" hangingPunct="1">
        <a:spcBef>
          <a:spcPct val="0"/>
        </a:spcBef>
        <a:spcAft>
          <a:spcPct val="40000"/>
        </a:spcAft>
        <a:buClr>
          <a:schemeClr val="accent2"/>
        </a:buClr>
        <a:buFont typeface="Arial" charset="0"/>
        <a:buChar char="­"/>
        <a:defRPr sz="1600">
          <a:solidFill>
            <a:schemeClr val="tx1"/>
          </a:solidFill>
          <a:latin typeface="+mn-lt"/>
          <a:ea typeface="+mn-ea"/>
        </a:defRPr>
      </a:lvl7pPr>
      <a:lvl8pPr marL="2514600" indent="-171450" algn="l" rtl="0" eaLnBrk="1" fontAlgn="base" hangingPunct="1">
        <a:spcBef>
          <a:spcPct val="0"/>
        </a:spcBef>
        <a:spcAft>
          <a:spcPct val="40000"/>
        </a:spcAft>
        <a:buClr>
          <a:schemeClr val="accent2"/>
        </a:buClr>
        <a:buFont typeface="Arial" charset="0"/>
        <a:buChar char="­"/>
        <a:defRPr sz="1600">
          <a:solidFill>
            <a:schemeClr val="tx1"/>
          </a:solidFill>
          <a:latin typeface="+mn-lt"/>
          <a:ea typeface="+mn-ea"/>
        </a:defRPr>
      </a:lvl8pPr>
      <a:lvl9pPr marL="2971800" indent="-171450" algn="l" rtl="0" eaLnBrk="1" fontAlgn="base" hangingPunct="1">
        <a:spcBef>
          <a:spcPct val="0"/>
        </a:spcBef>
        <a:spcAft>
          <a:spcPct val="40000"/>
        </a:spcAft>
        <a:buClr>
          <a:schemeClr val="accent2"/>
        </a:buClr>
        <a:buFont typeface="Arial" charset="0"/>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0"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6725" y="171450"/>
            <a:ext cx="8382000" cy="33337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52425" y="784225"/>
            <a:ext cx="8382000" cy="50069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0661" name="Line 5"/>
          <p:cNvSpPr>
            <a:spLocks noChangeShapeType="1"/>
          </p:cNvSpPr>
          <p:nvPr/>
        </p:nvSpPr>
        <p:spPr bwMode="auto">
          <a:xfrm>
            <a:off x="184150" y="635000"/>
            <a:ext cx="8775700" cy="0"/>
          </a:xfrm>
          <a:prstGeom prst="line">
            <a:avLst/>
          </a:prstGeom>
          <a:noFill/>
          <a:ln w="52197">
            <a:solidFill>
              <a:schemeClr val="tx2"/>
            </a:solidFill>
            <a:round/>
            <a:headEnd/>
            <a:tailEnd/>
          </a:ln>
        </p:spPr>
        <p:txBody>
          <a:bodyPr wrap="none" anchor="ctr"/>
          <a:lstStyle/>
          <a:p>
            <a:pPr>
              <a:defRPr/>
            </a:pPr>
            <a:endParaRPr lang="en-US" dirty="0"/>
          </a:p>
        </p:txBody>
      </p:sp>
      <p:sp>
        <p:nvSpPr>
          <p:cNvPr id="70662" name="Line 6"/>
          <p:cNvSpPr>
            <a:spLocks noChangeShapeType="1"/>
          </p:cNvSpPr>
          <p:nvPr/>
        </p:nvSpPr>
        <p:spPr bwMode="auto">
          <a:xfrm>
            <a:off x="184150" y="635000"/>
            <a:ext cx="8775700" cy="0"/>
          </a:xfrm>
          <a:prstGeom prst="line">
            <a:avLst/>
          </a:prstGeom>
          <a:noFill/>
          <a:ln w="52197">
            <a:solidFill>
              <a:srgbClr val="003D79"/>
            </a:solidFill>
            <a:round/>
            <a:headEnd/>
            <a:tailEnd/>
          </a:ln>
        </p:spPr>
        <p:txBody>
          <a:bodyPr wrap="none" anchor="ctr"/>
          <a:lstStyle/>
          <a:p>
            <a:pPr>
              <a:defRPr/>
            </a:pPr>
            <a:endParaRPr lang="en-US" dirty="0"/>
          </a:p>
        </p:txBody>
      </p:sp>
      <p:sp>
        <p:nvSpPr>
          <p:cNvPr id="70665" name="Rectangle 9"/>
          <p:cNvSpPr>
            <a:spLocks noGrp="1" noChangeArrowheads="1"/>
          </p:cNvSpPr>
          <p:nvPr>
            <p:ph type="ftr" sz="quarter" idx="3"/>
          </p:nvPr>
        </p:nvSpPr>
        <p:spPr bwMode="auto">
          <a:xfrm>
            <a:off x="377825" y="5943600"/>
            <a:ext cx="8382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spcAft>
                <a:spcPct val="0"/>
              </a:spcAft>
              <a:defRPr sz="1000">
                <a:solidFill>
                  <a:schemeClr val="tx1"/>
                </a:solidFill>
                <a:ea typeface="ＭＳ Ｐゴシック" pitchFamily="34" charset="-128"/>
                <a:cs typeface="+mn-cs"/>
              </a:defRPr>
            </a:lvl1pPr>
          </a:lstStyle>
          <a:p>
            <a:pPr>
              <a:defRPr/>
            </a:pPr>
            <a:endParaRPr lang="en-US" dirty="0">
              <a:solidFill>
                <a:srgbClr val="333333"/>
              </a:solidFill>
            </a:endParaRPr>
          </a:p>
        </p:txBody>
      </p:sp>
      <p:sp>
        <p:nvSpPr>
          <p:cNvPr id="8" name="Rectangle 4"/>
          <p:cNvSpPr txBox="1">
            <a:spLocks noChangeArrowheads="1"/>
          </p:cNvSpPr>
          <p:nvPr userDrawn="1"/>
        </p:nvSpPr>
        <p:spPr bwMode="white">
          <a:xfrm>
            <a:off x="4612332" y="6434488"/>
            <a:ext cx="457200" cy="2286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eaLnBrk="0" hangingPunct="0">
              <a:spcAft>
                <a:spcPct val="0"/>
              </a:spcAft>
              <a:defRPr sz="1000">
                <a:solidFill>
                  <a:srgbClr val="FFFFFF"/>
                </a:solidFill>
              </a:defRPr>
            </a:lvl1pPr>
          </a:lstStyle>
          <a:p>
            <a:pPr>
              <a:defRPr/>
            </a:pPr>
            <a:fld id="{A0A03F51-2955-4EA9-BE4E-42B6F90C747F}" type="slidenum">
              <a:rPr lang="en-US" smtClean="0"/>
              <a:pPr>
                <a:defRPr/>
              </a:pPr>
              <a:t>‹#›</a:t>
            </a:fld>
            <a:endParaRPr lang="en-US" dirty="0"/>
          </a:p>
        </p:txBody>
      </p:sp>
      <p:sp>
        <p:nvSpPr>
          <p:cNvPr id="9" name="Rectangle 9"/>
          <p:cNvSpPr txBox="1">
            <a:spLocks noChangeArrowheads="1"/>
          </p:cNvSpPr>
          <p:nvPr userDrawn="1"/>
        </p:nvSpPr>
        <p:spPr bwMode="auto">
          <a:xfrm>
            <a:off x="185493" y="6382512"/>
            <a:ext cx="3654987"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marR="0" indent="0" algn="l" defTabSz="914400" rtl="0" eaLnBrk="0" fontAlgn="base" latinLnBrk="0" hangingPunct="0">
              <a:lnSpc>
                <a:spcPct val="100000"/>
              </a:lnSpc>
              <a:spcBef>
                <a:spcPct val="0"/>
              </a:spcBef>
              <a:spcAft>
                <a:spcPct val="0"/>
              </a:spcAft>
              <a:buClrTx/>
              <a:buSzTx/>
              <a:buFontTx/>
              <a:buNone/>
              <a:tabLst/>
              <a:defRPr sz="1000">
                <a:solidFill>
                  <a:schemeClr val="bg1"/>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000" b="1" i="0" u="none" strike="noStrike" kern="1200" cap="none" spc="0" normalizeH="0" baseline="0" noProof="0" smtClean="0">
                <a:ln>
                  <a:noFill/>
                </a:ln>
                <a:solidFill>
                  <a:schemeClr val="bg1"/>
                </a:solidFill>
                <a:effectLst/>
                <a:uLnTx/>
                <a:uFillTx/>
                <a:latin typeface="Arial" charset="0"/>
                <a:ea typeface="ＭＳ Ｐゴシック" pitchFamily="34" charset="-128"/>
                <a:cs typeface="+mn-cs"/>
              </a:rPr>
              <a:t>SOLUTION</a:t>
            </a:r>
            <a:r>
              <a:rPr kumimoji="0" lang="en-US" sz="1000" b="0" i="0" u="none" strike="noStrike" kern="1200" cap="none" spc="0" normalizeH="0" baseline="0" noProof="0" smtClean="0">
                <a:ln>
                  <a:noFill/>
                </a:ln>
                <a:solidFill>
                  <a:schemeClr val="bg1"/>
                </a:solidFill>
                <a:effectLst/>
                <a:uLnTx/>
                <a:uFillTx/>
                <a:latin typeface="Arial" charset="0"/>
                <a:ea typeface="ＭＳ Ｐゴシック" pitchFamily="34" charset="-128"/>
                <a:cs typeface="+mn-cs"/>
              </a:rPr>
              <a:t>TRACK  | VMware vSphere </a:t>
            </a:r>
            <a:endParaRPr kumimoji="0" lang="en-US" sz="1000" b="0" i="0" u="none" strike="noStrike" kern="1200" cap="none" spc="0" normalizeH="0" baseline="0" noProof="0" dirty="0">
              <a:ln>
                <a:noFill/>
              </a:ln>
              <a:solidFill>
                <a:schemeClr val="bg1"/>
              </a:solidFill>
              <a:effectLst/>
              <a:uLnTx/>
              <a:uFillTx/>
              <a:latin typeface="Arial" charset="0"/>
              <a:ea typeface="ＭＳ Ｐゴシック" pitchFamily="34" charset="-128"/>
              <a:cs typeface="+mn-cs"/>
            </a:endParaRPr>
          </a:p>
        </p:txBody>
      </p:sp>
      <p:sp>
        <p:nvSpPr>
          <p:cNvPr id="10" name="TextBox 9"/>
          <p:cNvSpPr txBox="1"/>
          <p:nvPr userDrawn="1"/>
        </p:nvSpPr>
        <p:spPr bwMode="gray">
          <a:xfrm>
            <a:off x="6729169" y="6696045"/>
            <a:ext cx="2343150" cy="184666"/>
          </a:xfrm>
          <a:prstGeom prst="rect">
            <a:avLst/>
          </a:prstGeom>
          <a:noFill/>
        </p:spPr>
        <p:txBody>
          <a:bodyPr wrap="square" rtlCol="0">
            <a:spAutoFit/>
          </a:bodyPr>
          <a:lstStyle/>
          <a:p>
            <a:pPr algn="r"/>
            <a:r>
              <a:rPr lang="en-US" sz="600" dirty="0" smtClean="0">
                <a:solidFill>
                  <a:schemeClr val="bg2">
                    <a:lumMod val="75000"/>
                  </a:schemeClr>
                </a:solidFill>
              </a:rPr>
              <a:t>© 2010 VMware Inc. All rights reserved</a:t>
            </a:r>
          </a:p>
        </p:txBody>
      </p:sp>
    </p:spTree>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Lst>
  <p:transition>
    <p:fade/>
  </p:transition>
  <p:timing>
    <p:tnLst>
      <p:par>
        <p:cTn id="1" dur="indefinite" restart="never" nodeType="tmRoot"/>
      </p:par>
    </p:tnLst>
  </p:timing>
  <p:hf hdr="0" ftr="0"/>
  <p:txStyles>
    <p:titleStyle>
      <a:lvl1pPr algn="l" rtl="0" eaLnBrk="0" fontAlgn="base" hangingPunct="0">
        <a:spcBef>
          <a:spcPct val="0"/>
        </a:spcBef>
        <a:spcAft>
          <a:spcPct val="0"/>
        </a:spcAft>
        <a:defRPr sz="2200" b="1">
          <a:solidFill>
            <a:srgbClr val="003D79"/>
          </a:solidFill>
          <a:latin typeface="+mj-lt"/>
          <a:ea typeface="+mj-ea"/>
          <a:cs typeface="ＭＳ Ｐゴシック"/>
        </a:defRPr>
      </a:lvl1pPr>
      <a:lvl2pPr algn="l" rtl="0" eaLnBrk="0" fontAlgn="base" hangingPunct="0">
        <a:spcBef>
          <a:spcPct val="0"/>
        </a:spcBef>
        <a:spcAft>
          <a:spcPct val="0"/>
        </a:spcAft>
        <a:defRPr sz="2200" b="1">
          <a:solidFill>
            <a:srgbClr val="003D79"/>
          </a:solidFill>
          <a:latin typeface="Arial" charset="0"/>
          <a:ea typeface="ＭＳ Ｐゴシック" pitchFamily="34" charset="-128"/>
          <a:cs typeface="ＭＳ Ｐゴシック"/>
        </a:defRPr>
      </a:lvl2pPr>
      <a:lvl3pPr algn="l" rtl="0" eaLnBrk="0" fontAlgn="base" hangingPunct="0">
        <a:spcBef>
          <a:spcPct val="0"/>
        </a:spcBef>
        <a:spcAft>
          <a:spcPct val="0"/>
        </a:spcAft>
        <a:defRPr sz="2200" b="1">
          <a:solidFill>
            <a:srgbClr val="003D79"/>
          </a:solidFill>
          <a:latin typeface="Arial" charset="0"/>
          <a:ea typeface="ＭＳ Ｐゴシック" pitchFamily="34" charset="-128"/>
          <a:cs typeface="ＭＳ Ｐゴシック"/>
        </a:defRPr>
      </a:lvl3pPr>
      <a:lvl4pPr algn="l" rtl="0" eaLnBrk="0" fontAlgn="base" hangingPunct="0">
        <a:spcBef>
          <a:spcPct val="0"/>
        </a:spcBef>
        <a:spcAft>
          <a:spcPct val="0"/>
        </a:spcAft>
        <a:defRPr sz="2200" b="1">
          <a:solidFill>
            <a:srgbClr val="003D79"/>
          </a:solidFill>
          <a:latin typeface="Arial" charset="0"/>
          <a:ea typeface="ＭＳ Ｐゴシック" pitchFamily="34" charset="-128"/>
          <a:cs typeface="ＭＳ Ｐゴシック"/>
        </a:defRPr>
      </a:lvl4pPr>
      <a:lvl5pPr algn="l" rtl="0" eaLnBrk="0" fontAlgn="base" hangingPunct="0">
        <a:spcBef>
          <a:spcPct val="0"/>
        </a:spcBef>
        <a:spcAft>
          <a:spcPct val="0"/>
        </a:spcAft>
        <a:defRPr sz="2200" b="1">
          <a:solidFill>
            <a:srgbClr val="003D79"/>
          </a:solidFill>
          <a:latin typeface="Arial" charset="0"/>
          <a:ea typeface="ＭＳ Ｐゴシック" pitchFamily="34" charset="-128"/>
          <a:cs typeface="ＭＳ Ｐゴシック"/>
        </a:defRPr>
      </a:lvl5pPr>
      <a:lvl6pPr marL="457200" algn="l" rtl="0" eaLnBrk="1" fontAlgn="base" hangingPunct="1">
        <a:spcBef>
          <a:spcPct val="0"/>
        </a:spcBef>
        <a:spcAft>
          <a:spcPct val="0"/>
        </a:spcAft>
        <a:defRPr sz="2200" b="1">
          <a:solidFill>
            <a:schemeClr val="tx2"/>
          </a:solidFill>
          <a:latin typeface="Arial" charset="0"/>
          <a:ea typeface="ＭＳ Ｐゴシック" pitchFamily="34" charset="-128"/>
        </a:defRPr>
      </a:lvl6pPr>
      <a:lvl7pPr marL="914400" algn="l" rtl="0" eaLnBrk="1" fontAlgn="base" hangingPunct="1">
        <a:spcBef>
          <a:spcPct val="0"/>
        </a:spcBef>
        <a:spcAft>
          <a:spcPct val="0"/>
        </a:spcAft>
        <a:defRPr sz="2200" b="1">
          <a:solidFill>
            <a:schemeClr val="tx2"/>
          </a:solidFill>
          <a:latin typeface="Arial" charset="0"/>
          <a:ea typeface="ＭＳ Ｐゴシック" pitchFamily="34" charset="-128"/>
        </a:defRPr>
      </a:lvl7pPr>
      <a:lvl8pPr marL="1371600" algn="l" rtl="0" eaLnBrk="1" fontAlgn="base" hangingPunct="1">
        <a:spcBef>
          <a:spcPct val="0"/>
        </a:spcBef>
        <a:spcAft>
          <a:spcPct val="0"/>
        </a:spcAft>
        <a:defRPr sz="2200" b="1">
          <a:solidFill>
            <a:schemeClr val="tx2"/>
          </a:solidFill>
          <a:latin typeface="Arial" charset="0"/>
          <a:ea typeface="ＭＳ Ｐゴシック" pitchFamily="34" charset="-128"/>
        </a:defRPr>
      </a:lvl8pPr>
      <a:lvl9pPr marL="1828800" algn="l" rtl="0" eaLnBrk="1" fontAlgn="base" hangingPunct="1">
        <a:spcBef>
          <a:spcPct val="0"/>
        </a:spcBef>
        <a:spcAft>
          <a:spcPct val="0"/>
        </a:spcAft>
        <a:defRPr sz="2200" b="1">
          <a:solidFill>
            <a:schemeClr val="tx2"/>
          </a:solidFill>
          <a:latin typeface="Arial" charset="0"/>
          <a:ea typeface="ＭＳ Ｐゴシック" pitchFamily="34" charset="-128"/>
        </a:defRPr>
      </a:lvl9pPr>
    </p:titleStyle>
    <p:bodyStyle>
      <a:lvl1pPr marL="114300" indent="-114300" algn="l" rtl="0" eaLnBrk="0" fontAlgn="base" hangingPunct="0">
        <a:lnSpc>
          <a:spcPts val="2400"/>
        </a:lnSpc>
        <a:spcBef>
          <a:spcPts val="1000"/>
        </a:spcBef>
        <a:spcAft>
          <a:spcPct val="0"/>
        </a:spcAft>
        <a:buClr>
          <a:srgbClr val="246978"/>
        </a:buClr>
        <a:buFont typeface="Arial" charset="0"/>
        <a:buChar char=" "/>
        <a:defRPr sz="2000" b="1">
          <a:solidFill>
            <a:srgbClr val="333333"/>
          </a:solidFill>
          <a:latin typeface="+mn-lt"/>
          <a:ea typeface="+mn-ea"/>
          <a:cs typeface="ＭＳ Ｐゴシック"/>
        </a:defRPr>
      </a:lvl1pPr>
      <a:lvl2pPr marL="400050" indent="-171450" algn="l" rtl="0" eaLnBrk="0" fontAlgn="base" hangingPunct="0">
        <a:lnSpc>
          <a:spcPts val="2200"/>
        </a:lnSpc>
        <a:spcBef>
          <a:spcPts val="800"/>
        </a:spcBef>
        <a:spcAft>
          <a:spcPct val="0"/>
        </a:spcAft>
        <a:buClr>
          <a:srgbClr val="246978"/>
        </a:buClr>
        <a:buSzPct val="110000"/>
        <a:buFont typeface="Times" pitchFamily="18" charset="0"/>
        <a:buChar char="•"/>
        <a:defRPr>
          <a:solidFill>
            <a:srgbClr val="333333"/>
          </a:solidFill>
          <a:latin typeface="+mn-lt"/>
          <a:ea typeface="+mn-ea"/>
          <a:cs typeface="ＭＳ Ｐゴシック"/>
        </a:defRPr>
      </a:lvl2pPr>
      <a:lvl3pPr marL="628650" indent="-171450" algn="l" rtl="0" eaLnBrk="0" fontAlgn="base" hangingPunct="0">
        <a:lnSpc>
          <a:spcPts val="2000"/>
        </a:lnSpc>
        <a:spcBef>
          <a:spcPts val="600"/>
        </a:spcBef>
        <a:spcAft>
          <a:spcPct val="0"/>
        </a:spcAft>
        <a:buClr>
          <a:srgbClr val="246978"/>
        </a:buClr>
        <a:buFont typeface="Wingdings" pitchFamily="2" charset="2"/>
        <a:buChar char="§"/>
        <a:defRPr sz="1600">
          <a:solidFill>
            <a:srgbClr val="333333"/>
          </a:solidFill>
          <a:latin typeface="+mn-lt"/>
          <a:ea typeface="+mn-ea"/>
          <a:cs typeface="ＭＳ Ｐゴシック"/>
        </a:defRPr>
      </a:lvl3pPr>
      <a:lvl4pPr marL="914400" indent="-171450" algn="l" rtl="0" eaLnBrk="0" fontAlgn="base" hangingPunct="0">
        <a:lnSpc>
          <a:spcPts val="2000"/>
        </a:lnSpc>
        <a:spcBef>
          <a:spcPts val="600"/>
        </a:spcBef>
        <a:spcAft>
          <a:spcPct val="0"/>
        </a:spcAft>
        <a:buClr>
          <a:srgbClr val="246978"/>
        </a:buClr>
        <a:buFont typeface="Arial" charset="0"/>
        <a:buChar char="­"/>
        <a:defRPr sz="1600">
          <a:solidFill>
            <a:srgbClr val="333333"/>
          </a:solidFill>
          <a:latin typeface="+mn-lt"/>
          <a:ea typeface="+mn-ea"/>
          <a:cs typeface="ＭＳ Ｐゴシック"/>
        </a:defRPr>
      </a:lvl4pPr>
      <a:lvl5pPr marL="1200150" indent="-171450" algn="l" rtl="0" eaLnBrk="0" fontAlgn="base" hangingPunct="0">
        <a:lnSpc>
          <a:spcPts val="2000"/>
        </a:lnSpc>
        <a:spcBef>
          <a:spcPts val="600"/>
        </a:spcBef>
        <a:spcAft>
          <a:spcPct val="0"/>
        </a:spcAft>
        <a:buClr>
          <a:srgbClr val="246978"/>
        </a:buClr>
        <a:buFont typeface="Arial" charset="0"/>
        <a:buChar char="­"/>
        <a:defRPr sz="1600">
          <a:solidFill>
            <a:srgbClr val="333333"/>
          </a:solidFill>
          <a:latin typeface="+mn-lt"/>
          <a:ea typeface="+mn-ea"/>
          <a:cs typeface="ＭＳ Ｐゴシック"/>
        </a:defRPr>
      </a:lvl5pPr>
      <a:lvl6pPr marL="1600200" indent="-171450" algn="l" rtl="0" eaLnBrk="1" fontAlgn="base" hangingPunct="1">
        <a:spcBef>
          <a:spcPct val="0"/>
        </a:spcBef>
        <a:spcAft>
          <a:spcPct val="40000"/>
        </a:spcAft>
        <a:buClr>
          <a:schemeClr val="accent2"/>
        </a:buClr>
        <a:buFont typeface="Arial" charset="0"/>
        <a:buChar char="­"/>
        <a:defRPr sz="1600">
          <a:solidFill>
            <a:schemeClr val="tx1"/>
          </a:solidFill>
          <a:latin typeface="+mn-lt"/>
          <a:ea typeface="+mn-ea"/>
        </a:defRPr>
      </a:lvl6pPr>
      <a:lvl7pPr marL="2057400" indent="-171450" algn="l" rtl="0" eaLnBrk="1" fontAlgn="base" hangingPunct="1">
        <a:spcBef>
          <a:spcPct val="0"/>
        </a:spcBef>
        <a:spcAft>
          <a:spcPct val="40000"/>
        </a:spcAft>
        <a:buClr>
          <a:schemeClr val="accent2"/>
        </a:buClr>
        <a:buFont typeface="Arial" charset="0"/>
        <a:buChar char="­"/>
        <a:defRPr sz="1600">
          <a:solidFill>
            <a:schemeClr val="tx1"/>
          </a:solidFill>
          <a:latin typeface="+mn-lt"/>
          <a:ea typeface="+mn-ea"/>
        </a:defRPr>
      </a:lvl7pPr>
      <a:lvl8pPr marL="2514600" indent="-171450" algn="l" rtl="0" eaLnBrk="1" fontAlgn="base" hangingPunct="1">
        <a:spcBef>
          <a:spcPct val="0"/>
        </a:spcBef>
        <a:spcAft>
          <a:spcPct val="40000"/>
        </a:spcAft>
        <a:buClr>
          <a:schemeClr val="accent2"/>
        </a:buClr>
        <a:buFont typeface="Arial" charset="0"/>
        <a:buChar char="­"/>
        <a:defRPr sz="1600">
          <a:solidFill>
            <a:schemeClr val="tx1"/>
          </a:solidFill>
          <a:latin typeface="+mn-lt"/>
          <a:ea typeface="+mn-ea"/>
        </a:defRPr>
      </a:lvl8pPr>
      <a:lvl9pPr marL="2971800" indent="-171450" algn="l" rtl="0" eaLnBrk="1" fontAlgn="base" hangingPunct="1">
        <a:spcBef>
          <a:spcPct val="0"/>
        </a:spcBef>
        <a:spcAft>
          <a:spcPct val="40000"/>
        </a:spcAft>
        <a:buClr>
          <a:schemeClr val="accent2"/>
        </a:buClr>
        <a:buFont typeface="Arial" charset="0"/>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 name="Group 8"/>
          <p:cNvGrpSpPr>
            <a:grpSpLocks/>
          </p:cNvGrpSpPr>
          <p:nvPr/>
        </p:nvGrpSpPr>
        <p:grpSpPr bwMode="auto">
          <a:xfrm>
            <a:off x="76200" y="427038"/>
            <a:ext cx="8991600" cy="6400800"/>
            <a:chOff x="144" y="480"/>
            <a:chExt cx="5472" cy="3744"/>
          </a:xfrm>
        </p:grpSpPr>
        <p:sp>
          <p:nvSpPr>
            <p:cNvPr id="109577" name="Rectangle 9"/>
            <p:cNvSpPr>
              <a:spLocks noChangeArrowheads="1"/>
            </p:cNvSpPr>
            <p:nvPr/>
          </p:nvSpPr>
          <p:spPr bwMode="auto">
            <a:xfrm>
              <a:off x="144" y="480"/>
              <a:ext cx="5472" cy="3744"/>
            </a:xfrm>
            <a:prstGeom prst="rect">
              <a:avLst/>
            </a:prstGeom>
            <a:solidFill>
              <a:schemeClr val="bg2"/>
            </a:solidFill>
            <a:ln w="9525">
              <a:solidFill>
                <a:schemeClr val="tx1"/>
              </a:solidFill>
              <a:miter lim="800000"/>
              <a:headEnd/>
              <a:tailEnd/>
            </a:ln>
            <a:effectLst/>
          </p:spPr>
          <p:txBody>
            <a:bodyPr wrap="none" anchor="ctr"/>
            <a:lstStyle/>
            <a:p>
              <a:pPr>
                <a:spcAft>
                  <a:spcPct val="0"/>
                </a:spcAft>
                <a:defRPr/>
              </a:pPr>
              <a:endParaRPr lang="en-US" sz="1800">
                <a:solidFill>
                  <a:srgbClr val="000000"/>
                </a:solidFill>
                <a:latin typeface="Arial" pitchFamily="34" charset="0"/>
                <a:ea typeface="+mn-ea"/>
                <a:cs typeface="Arial" pitchFamily="34" charset="0"/>
              </a:endParaRPr>
            </a:p>
          </p:txBody>
        </p:sp>
        <p:sp>
          <p:nvSpPr>
            <p:cNvPr id="109578" name="Rectangle 10"/>
            <p:cNvSpPr>
              <a:spLocks noChangeArrowheads="1"/>
            </p:cNvSpPr>
            <p:nvPr/>
          </p:nvSpPr>
          <p:spPr bwMode="auto">
            <a:xfrm>
              <a:off x="152" y="480"/>
              <a:ext cx="5458" cy="3684"/>
            </a:xfrm>
            <a:prstGeom prst="rect">
              <a:avLst/>
            </a:prstGeom>
            <a:solidFill>
              <a:schemeClr val="bg1"/>
            </a:solidFill>
            <a:ln w="9525">
              <a:solidFill>
                <a:schemeClr val="tx1"/>
              </a:solidFill>
              <a:miter lim="800000"/>
              <a:headEnd/>
              <a:tailEnd/>
            </a:ln>
            <a:effectLst/>
          </p:spPr>
          <p:txBody>
            <a:bodyPr wrap="none" anchor="ctr"/>
            <a:lstStyle/>
            <a:p>
              <a:pPr>
                <a:spcAft>
                  <a:spcPct val="0"/>
                </a:spcAft>
                <a:defRPr/>
              </a:pPr>
              <a:endParaRPr lang="en-US" sz="1800">
                <a:solidFill>
                  <a:srgbClr val="000000"/>
                </a:solidFill>
                <a:latin typeface="Arial" pitchFamily="34" charset="0"/>
                <a:ea typeface="+mn-ea"/>
                <a:cs typeface="Arial" pitchFamily="34" charset="0"/>
              </a:endParaRPr>
            </a:p>
          </p:txBody>
        </p:sp>
      </p:grpSp>
      <p:sp>
        <p:nvSpPr>
          <p:cNvPr id="1027" name="Rectangle 2"/>
          <p:cNvSpPr>
            <a:spLocks noGrp="1" noChangeArrowheads="1"/>
          </p:cNvSpPr>
          <p:nvPr>
            <p:ph type="title"/>
          </p:nvPr>
        </p:nvSpPr>
        <p:spPr bwMode="auto">
          <a:xfrm>
            <a:off x="438150" y="0"/>
            <a:ext cx="8239125" cy="4397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95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400"/>
            </a:lvl1pPr>
          </a:lstStyle>
          <a:p>
            <a:pPr>
              <a:spcAft>
                <a:spcPct val="0"/>
              </a:spcAft>
              <a:defRPr/>
            </a:pPr>
            <a:fld id="{EEBAC826-814E-4BF8-A1C4-8C2260EF79C2}" type="datetimeFigureOut">
              <a:rPr lang="en-US">
                <a:solidFill>
                  <a:srgbClr val="000000"/>
                </a:solidFill>
                <a:latin typeface="Arial" pitchFamily="34" charset="0"/>
                <a:ea typeface="+mn-ea"/>
                <a:cs typeface="Arial" pitchFamily="34" charset="0"/>
              </a:rPr>
              <a:pPr>
                <a:spcAft>
                  <a:spcPct val="0"/>
                </a:spcAft>
                <a:defRPr/>
              </a:pPr>
              <a:t>5/14/2015</a:t>
            </a:fld>
            <a:endParaRPr lang="en-US">
              <a:solidFill>
                <a:srgbClr val="000000"/>
              </a:solidFill>
              <a:latin typeface="Arial" pitchFamily="34" charset="0"/>
              <a:ea typeface="+mn-ea"/>
              <a:cs typeface="Arial" pitchFamily="34" charset="0"/>
            </a:endParaRPr>
          </a:p>
        </p:txBody>
      </p:sp>
      <p:sp>
        <p:nvSpPr>
          <p:cNvPr id="1095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vl1pPr>
          </a:lstStyle>
          <a:p>
            <a:pPr>
              <a:spcAft>
                <a:spcPct val="0"/>
              </a:spcAft>
              <a:defRPr/>
            </a:pPr>
            <a:endParaRPr lang="en-US">
              <a:solidFill>
                <a:srgbClr val="000000"/>
              </a:solidFill>
              <a:latin typeface="Arial" pitchFamily="34" charset="0"/>
              <a:ea typeface="+mn-ea"/>
              <a:cs typeface="Arial" pitchFamily="34" charset="0"/>
            </a:endParaRPr>
          </a:p>
        </p:txBody>
      </p:sp>
      <p:sp>
        <p:nvSpPr>
          <p:cNvPr id="1095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vl1pPr>
          </a:lstStyle>
          <a:p>
            <a:pPr>
              <a:spcAft>
                <a:spcPct val="0"/>
              </a:spcAft>
              <a:defRPr/>
            </a:pPr>
            <a:fld id="{09082EAD-B707-4B86-AAC5-4163D1471A2A}" type="slidenum">
              <a:rPr lang="en-US">
                <a:solidFill>
                  <a:srgbClr val="000000"/>
                </a:solidFill>
                <a:latin typeface="Arial" pitchFamily="34" charset="0"/>
                <a:ea typeface="+mn-ea"/>
                <a:cs typeface="Arial" pitchFamily="34" charset="0"/>
              </a:rPr>
              <a:pPr>
                <a:spcAft>
                  <a:spcPct val="0"/>
                </a:spcAft>
                <a:defRPr/>
              </a:pPr>
              <a:t>‹#›</a:t>
            </a:fld>
            <a:endParaRPr lang="en-US">
              <a:solidFill>
                <a:srgbClr val="000000"/>
              </a:solidFill>
              <a:latin typeface="Arial" pitchFamily="34" charset="0"/>
              <a:ea typeface="+mn-ea"/>
              <a:cs typeface="Arial" pitchFamily="34" charset="0"/>
            </a:endParaRPr>
          </a:p>
        </p:txBody>
      </p:sp>
      <p:sp>
        <p:nvSpPr>
          <p:cNvPr id="1031" name="Text Placeholder 8"/>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 id="2147483910" r:id="rId12"/>
  </p:sldLayoutIdLst>
  <p:transition/>
  <p:timing>
    <p:tnLst>
      <p:par>
        <p:cTn id="1" dur="indefinite" restart="never" nodeType="tmRoot"/>
      </p:par>
    </p:tnLst>
  </p:timing>
  <p:txStyles>
    <p:title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Arial" pitchFamily="34" charset="0"/>
        </a:defRPr>
      </a:lvl2pPr>
      <a:lvl3pPr algn="l" rtl="0" eaLnBrk="0" fontAlgn="base" hangingPunct="0">
        <a:spcBef>
          <a:spcPct val="0"/>
        </a:spcBef>
        <a:spcAft>
          <a:spcPct val="0"/>
        </a:spcAft>
        <a:defRPr sz="2400">
          <a:solidFill>
            <a:schemeClr val="tx2"/>
          </a:solidFill>
          <a:latin typeface="Arial" pitchFamily="34" charset="0"/>
        </a:defRPr>
      </a:lvl3pPr>
      <a:lvl4pPr algn="l" rtl="0" eaLnBrk="0" fontAlgn="base" hangingPunct="0">
        <a:spcBef>
          <a:spcPct val="0"/>
        </a:spcBef>
        <a:spcAft>
          <a:spcPct val="0"/>
        </a:spcAft>
        <a:defRPr sz="2400">
          <a:solidFill>
            <a:schemeClr val="tx2"/>
          </a:solidFill>
          <a:latin typeface="Arial" pitchFamily="34" charset="0"/>
        </a:defRPr>
      </a:lvl4pPr>
      <a:lvl5pPr algn="l" rtl="0" eaLnBrk="0" fontAlgn="base" hangingPunct="0">
        <a:spcBef>
          <a:spcPct val="0"/>
        </a:spcBef>
        <a:spcAft>
          <a:spcPct val="0"/>
        </a:spcAft>
        <a:defRPr sz="2400">
          <a:solidFill>
            <a:schemeClr val="tx2"/>
          </a:solidFill>
          <a:latin typeface="Arial" pitchFamily="34" charset="0"/>
        </a:defRPr>
      </a:lvl5pPr>
      <a:lvl6pPr marL="457200" algn="l" rtl="0" fontAlgn="base">
        <a:spcBef>
          <a:spcPct val="0"/>
        </a:spcBef>
        <a:spcAft>
          <a:spcPct val="0"/>
        </a:spcAft>
        <a:defRPr sz="2400">
          <a:solidFill>
            <a:schemeClr val="tx2"/>
          </a:solidFill>
          <a:latin typeface="Arial" pitchFamily="34" charset="0"/>
        </a:defRPr>
      </a:lvl6pPr>
      <a:lvl7pPr marL="914400" algn="l" rtl="0" fontAlgn="base">
        <a:spcBef>
          <a:spcPct val="0"/>
        </a:spcBef>
        <a:spcAft>
          <a:spcPct val="0"/>
        </a:spcAft>
        <a:defRPr sz="2400">
          <a:solidFill>
            <a:schemeClr val="tx2"/>
          </a:solidFill>
          <a:latin typeface="Arial" pitchFamily="34" charset="0"/>
        </a:defRPr>
      </a:lvl7pPr>
      <a:lvl8pPr marL="1371600" algn="l" rtl="0" fontAlgn="base">
        <a:spcBef>
          <a:spcPct val="0"/>
        </a:spcBef>
        <a:spcAft>
          <a:spcPct val="0"/>
        </a:spcAft>
        <a:defRPr sz="2400">
          <a:solidFill>
            <a:schemeClr val="tx2"/>
          </a:solidFill>
          <a:latin typeface="Arial" pitchFamily="34" charset="0"/>
        </a:defRPr>
      </a:lvl8pPr>
      <a:lvl9pPr marL="1828800" algn="l" rtl="0" fontAlgn="base">
        <a:spcBef>
          <a:spcPct val="0"/>
        </a:spcBef>
        <a:spcAft>
          <a:spcPct val="0"/>
        </a:spcAft>
        <a:defRPr sz="2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 name="Group 8"/>
          <p:cNvGrpSpPr>
            <a:grpSpLocks/>
          </p:cNvGrpSpPr>
          <p:nvPr/>
        </p:nvGrpSpPr>
        <p:grpSpPr bwMode="auto">
          <a:xfrm>
            <a:off x="76200" y="427038"/>
            <a:ext cx="8991600" cy="6400800"/>
            <a:chOff x="144" y="480"/>
            <a:chExt cx="5472" cy="3744"/>
          </a:xfrm>
        </p:grpSpPr>
        <p:sp>
          <p:nvSpPr>
            <p:cNvPr id="109577" name="Rectangle 9"/>
            <p:cNvSpPr>
              <a:spLocks noChangeArrowheads="1"/>
            </p:cNvSpPr>
            <p:nvPr/>
          </p:nvSpPr>
          <p:spPr bwMode="auto">
            <a:xfrm>
              <a:off x="144" y="480"/>
              <a:ext cx="5472" cy="3744"/>
            </a:xfrm>
            <a:prstGeom prst="rect">
              <a:avLst/>
            </a:prstGeom>
            <a:solidFill>
              <a:schemeClr val="bg2"/>
            </a:solidFill>
            <a:ln w="9525">
              <a:solidFill>
                <a:schemeClr val="tx1"/>
              </a:solidFill>
              <a:miter lim="800000"/>
              <a:headEnd/>
              <a:tailEnd/>
            </a:ln>
            <a:effectLst/>
          </p:spPr>
          <p:txBody>
            <a:bodyPr wrap="none" anchor="ctr"/>
            <a:lstStyle/>
            <a:p>
              <a:pPr algn="l">
                <a:spcAft>
                  <a:spcPct val="0"/>
                </a:spcAft>
                <a:defRPr/>
              </a:pPr>
              <a:endParaRPr lang="en-US" sz="1600">
                <a:solidFill>
                  <a:srgbClr val="000000"/>
                </a:solidFill>
                <a:ea typeface="+mn-ea"/>
                <a:cs typeface="Arial" charset="0"/>
              </a:endParaRPr>
            </a:p>
          </p:txBody>
        </p:sp>
        <p:sp>
          <p:nvSpPr>
            <p:cNvPr id="109578" name="Rectangle 10"/>
            <p:cNvSpPr>
              <a:spLocks noChangeArrowheads="1"/>
            </p:cNvSpPr>
            <p:nvPr/>
          </p:nvSpPr>
          <p:spPr bwMode="auto">
            <a:xfrm>
              <a:off x="152" y="480"/>
              <a:ext cx="5458" cy="3684"/>
            </a:xfrm>
            <a:prstGeom prst="rect">
              <a:avLst/>
            </a:prstGeom>
            <a:solidFill>
              <a:schemeClr val="bg1"/>
            </a:solidFill>
            <a:ln w="9525">
              <a:solidFill>
                <a:schemeClr val="tx1"/>
              </a:solidFill>
              <a:miter lim="800000"/>
              <a:headEnd/>
              <a:tailEnd/>
            </a:ln>
            <a:effectLst/>
          </p:spPr>
          <p:txBody>
            <a:bodyPr wrap="none" anchor="ctr"/>
            <a:lstStyle/>
            <a:p>
              <a:pPr algn="l">
                <a:spcAft>
                  <a:spcPct val="0"/>
                </a:spcAft>
                <a:defRPr/>
              </a:pPr>
              <a:endParaRPr lang="en-US" sz="1600">
                <a:solidFill>
                  <a:srgbClr val="000000"/>
                </a:solidFill>
                <a:ea typeface="+mn-ea"/>
                <a:cs typeface="Arial" charset="0"/>
              </a:endParaRPr>
            </a:p>
          </p:txBody>
        </p:sp>
      </p:grpSp>
      <p:sp>
        <p:nvSpPr>
          <p:cNvPr id="1027" name="Rectangle 2"/>
          <p:cNvSpPr>
            <a:spLocks noGrp="1" noChangeArrowheads="1"/>
          </p:cNvSpPr>
          <p:nvPr>
            <p:ph type="title"/>
          </p:nvPr>
        </p:nvSpPr>
        <p:spPr bwMode="auto">
          <a:xfrm>
            <a:off x="438150" y="0"/>
            <a:ext cx="8239125" cy="4397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95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vl1pPr>
          </a:lstStyle>
          <a:p>
            <a:pPr algn="l">
              <a:spcAft>
                <a:spcPct val="0"/>
              </a:spcAft>
              <a:defRPr/>
            </a:pPr>
            <a:fld id="{406F974F-07AB-455E-A833-3C8447A45B8D}" type="datetimeFigureOut">
              <a:rPr lang="en-US">
                <a:solidFill>
                  <a:srgbClr val="000000"/>
                </a:solidFill>
                <a:ea typeface="+mn-ea"/>
                <a:cs typeface="Arial" charset="0"/>
              </a:rPr>
              <a:pPr algn="l">
                <a:spcAft>
                  <a:spcPct val="0"/>
                </a:spcAft>
                <a:defRPr/>
              </a:pPr>
              <a:t>5/14/2015</a:t>
            </a:fld>
            <a:endParaRPr lang="en-US">
              <a:solidFill>
                <a:srgbClr val="000000"/>
              </a:solidFill>
              <a:ea typeface="+mn-ea"/>
              <a:cs typeface="Arial" charset="0"/>
            </a:endParaRPr>
          </a:p>
        </p:txBody>
      </p:sp>
      <p:sp>
        <p:nvSpPr>
          <p:cNvPr id="1095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vl1pPr>
          </a:lstStyle>
          <a:p>
            <a:pPr>
              <a:spcAft>
                <a:spcPct val="0"/>
              </a:spcAft>
              <a:defRPr/>
            </a:pPr>
            <a:endParaRPr lang="en-US">
              <a:solidFill>
                <a:srgbClr val="000000"/>
              </a:solidFill>
              <a:ea typeface="+mn-ea"/>
              <a:cs typeface="Arial" charset="0"/>
            </a:endParaRPr>
          </a:p>
        </p:txBody>
      </p:sp>
      <p:sp>
        <p:nvSpPr>
          <p:cNvPr id="1095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vl1pPr>
          </a:lstStyle>
          <a:p>
            <a:pPr>
              <a:spcAft>
                <a:spcPct val="0"/>
              </a:spcAft>
              <a:defRPr/>
            </a:pPr>
            <a:fld id="{121C237E-3CCD-4FD9-96E6-ADC9840BA944}" type="slidenum">
              <a:rPr lang="en-US">
                <a:solidFill>
                  <a:srgbClr val="000000"/>
                </a:solidFill>
                <a:ea typeface="+mn-ea"/>
                <a:cs typeface="Arial" charset="0"/>
              </a:rPr>
              <a:pPr>
                <a:spcAft>
                  <a:spcPct val="0"/>
                </a:spcAft>
                <a:defRPr/>
              </a:pPr>
              <a:t>‹#›</a:t>
            </a:fld>
            <a:endParaRPr lang="en-US">
              <a:solidFill>
                <a:srgbClr val="000000"/>
              </a:solidFill>
              <a:ea typeface="+mn-ea"/>
              <a:cs typeface="Arial" charset="0"/>
            </a:endParaRPr>
          </a:p>
        </p:txBody>
      </p:sp>
    </p:spTree>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Lst>
  <p:transition/>
  <p:timing>
    <p:tnLst>
      <p:par>
        <p:cTn id="1" dur="indefinite" restart="never" nodeType="tmRoot"/>
      </p:par>
    </p:tnLst>
  </p:timing>
  <p:txStyles>
    <p:title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Arial" charset="0"/>
        </a:defRPr>
      </a:lvl2pPr>
      <a:lvl3pPr algn="l" rtl="0" eaLnBrk="0" fontAlgn="base" hangingPunct="0">
        <a:spcBef>
          <a:spcPct val="0"/>
        </a:spcBef>
        <a:spcAft>
          <a:spcPct val="0"/>
        </a:spcAft>
        <a:defRPr sz="2400">
          <a:solidFill>
            <a:schemeClr val="tx2"/>
          </a:solidFill>
          <a:latin typeface="Arial" charset="0"/>
        </a:defRPr>
      </a:lvl3pPr>
      <a:lvl4pPr algn="l" rtl="0" eaLnBrk="0" fontAlgn="base" hangingPunct="0">
        <a:spcBef>
          <a:spcPct val="0"/>
        </a:spcBef>
        <a:spcAft>
          <a:spcPct val="0"/>
        </a:spcAft>
        <a:defRPr sz="2400">
          <a:solidFill>
            <a:schemeClr val="tx2"/>
          </a:solidFill>
          <a:latin typeface="Arial" charset="0"/>
        </a:defRPr>
      </a:lvl4pPr>
      <a:lvl5pPr algn="l" rtl="0" eaLnBrk="0" fontAlgn="base" hangingPunct="0">
        <a:spcBef>
          <a:spcPct val="0"/>
        </a:spcBef>
        <a:spcAft>
          <a:spcPct val="0"/>
        </a:spcAft>
        <a:defRPr sz="2400">
          <a:solidFill>
            <a:schemeClr val="tx2"/>
          </a:solidFill>
          <a:latin typeface="Arial" charset="0"/>
        </a:defRPr>
      </a:lvl5pPr>
      <a:lvl6pPr marL="457200" algn="l" rtl="0" fontAlgn="base">
        <a:spcBef>
          <a:spcPct val="0"/>
        </a:spcBef>
        <a:spcAft>
          <a:spcPct val="0"/>
        </a:spcAft>
        <a:defRPr sz="2400">
          <a:solidFill>
            <a:schemeClr val="tx2"/>
          </a:solidFill>
          <a:latin typeface="Arial" charset="0"/>
        </a:defRPr>
      </a:lvl6pPr>
      <a:lvl7pPr marL="914400" algn="l" rtl="0" fontAlgn="base">
        <a:spcBef>
          <a:spcPct val="0"/>
        </a:spcBef>
        <a:spcAft>
          <a:spcPct val="0"/>
        </a:spcAft>
        <a:defRPr sz="2400">
          <a:solidFill>
            <a:schemeClr val="tx2"/>
          </a:solidFill>
          <a:latin typeface="Arial" charset="0"/>
        </a:defRPr>
      </a:lvl7pPr>
      <a:lvl8pPr marL="1371600" algn="l" rtl="0" fontAlgn="base">
        <a:spcBef>
          <a:spcPct val="0"/>
        </a:spcBef>
        <a:spcAft>
          <a:spcPct val="0"/>
        </a:spcAft>
        <a:defRPr sz="2400">
          <a:solidFill>
            <a:schemeClr val="tx2"/>
          </a:solidFill>
          <a:latin typeface="Arial" charset="0"/>
        </a:defRPr>
      </a:lvl8pPr>
      <a:lvl9pPr marL="1828800" algn="l" rtl="0" fontAlgn="base">
        <a:spcBef>
          <a:spcPct val="0"/>
        </a:spcBef>
        <a:spcAft>
          <a:spcPct val="0"/>
        </a:spcAft>
        <a:defRPr sz="2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1"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6725" y="171450"/>
            <a:ext cx="8382000" cy="33337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52425" y="784225"/>
            <a:ext cx="8382000" cy="50069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0661" name="Line 5"/>
          <p:cNvSpPr>
            <a:spLocks noChangeShapeType="1"/>
          </p:cNvSpPr>
          <p:nvPr/>
        </p:nvSpPr>
        <p:spPr bwMode="auto">
          <a:xfrm>
            <a:off x="184150" y="635000"/>
            <a:ext cx="8775700" cy="0"/>
          </a:xfrm>
          <a:prstGeom prst="line">
            <a:avLst/>
          </a:prstGeom>
          <a:noFill/>
          <a:ln w="52197">
            <a:solidFill>
              <a:schemeClr val="tx2"/>
            </a:solidFill>
            <a:round/>
            <a:headEnd/>
            <a:tailEnd/>
          </a:ln>
        </p:spPr>
        <p:txBody>
          <a:bodyPr wrap="none" anchor="ctr"/>
          <a:lstStyle/>
          <a:p>
            <a:pPr>
              <a:defRPr/>
            </a:pPr>
            <a:endParaRPr lang="en-US" dirty="0"/>
          </a:p>
        </p:txBody>
      </p:sp>
      <p:sp>
        <p:nvSpPr>
          <p:cNvPr id="70662" name="Line 6"/>
          <p:cNvSpPr>
            <a:spLocks noChangeShapeType="1"/>
          </p:cNvSpPr>
          <p:nvPr userDrawn="1"/>
        </p:nvSpPr>
        <p:spPr bwMode="auto">
          <a:xfrm>
            <a:off x="184150" y="635000"/>
            <a:ext cx="8775700" cy="0"/>
          </a:xfrm>
          <a:prstGeom prst="line">
            <a:avLst/>
          </a:prstGeom>
          <a:noFill/>
          <a:ln w="52197">
            <a:solidFill>
              <a:srgbClr val="003D79"/>
            </a:solidFill>
            <a:round/>
            <a:headEnd/>
            <a:tailEnd/>
          </a:ln>
        </p:spPr>
        <p:txBody>
          <a:bodyPr wrap="none" anchor="ctr"/>
          <a:lstStyle/>
          <a:p>
            <a:pPr>
              <a:defRPr/>
            </a:pPr>
            <a:endParaRPr lang="en-US" dirty="0"/>
          </a:p>
        </p:txBody>
      </p:sp>
      <p:sp>
        <p:nvSpPr>
          <p:cNvPr id="70665" name="Rectangle 9"/>
          <p:cNvSpPr>
            <a:spLocks noGrp="1" noChangeArrowheads="1"/>
          </p:cNvSpPr>
          <p:nvPr>
            <p:ph type="ftr" sz="quarter" idx="3"/>
          </p:nvPr>
        </p:nvSpPr>
        <p:spPr bwMode="auto">
          <a:xfrm>
            <a:off x="377825" y="5943600"/>
            <a:ext cx="8382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spcAft>
                <a:spcPct val="0"/>
              </a:spcAft>
              <a:defRPr sz="1000">
                <a:solidFill>
                  <a:schemeClr val="tx1"/>
                </a:solidFill>
                <a:ea typeface="ＭＳ Ｐゴシック" pitchFamily="34" charset="-128"/>
                <a:cs typeface="+mn-cs"/>
              </a:defRPr>
            </a:lvl1pPr>
          </a:lstStyle>
          <a:p>
            <a:pPr>
              <a:defRPr/>
            </a:pPr>
            <a:endParaRPr lang="en-US">
              <a:solidFill>
                <a:srgbClr val="333333"/>
              </a:solidFill>
            </a:endParaRPr>
          </a:p>
        </p:txBody>
      </p:sp>
      <p:sp>
        <p:nvSpPr>
          <p:cNvPr id="11" name="Rectangle 4"/>
          <p:cNvSpPr txBox="1">
            <a:spLocks noChangeArrowheads="1"/>
          </p:cNvSpPr>
          <p:nvPr userDrawn="1"/>
        </p:nvSpPr>
        <p:spPr bwMode="white">
          <a:xfrm>
            <a:off x="322263" y="6434138"/>
            <a:ext cx="457200" cy="228600"/>
          </a:xfrm>
          <a:prstGeom prst="rect">
            <a:avLst/>
          </a:prstGeom>
          <a:noFill/>
          <a:ln w="9525">
            <a:noFill/>
            <a:miter lim="800000"/>
            <a:headEnd/>
            <a:tailEnd/>
          </a:ln>
        </p:spPr>
        <p:txBody>
          <a:bodyPr lIns="0" tIns="0" rIns="0" bIns="0"/>
          <a:lstStyle>
            <a:lvl1pPr algn="l" eaLnBrk="0" hangingPunct="0">
              <a:spcAft>
                <a:spcPct val="0"/>
              </a:spcAft>
              <a:defRPr sz="1000">
                <a:solidFill>
                  <a:srgbClr val="FFFFFF"/>
                </a:solidFill>
              </a:defRPr>
            </a:lvl1pPr>
          </a:lstStyle>
          <a:p>
            <a:pPr>
              <a:defRPr/>
            </a:pPr>
            <a:fld id="{41532D29-FE52-4BF9-8B8F-B9E2967ACA1D}" type="slidenum">
              <a:rPr lang="en-US" smtClean="0"/>
              <a:pPr>
                <a:defRPr/>
              </a:pPr>
              <a:t>‹#›</a:t>
            </a:fld>
            <a:endParaRPr lang="en-US" dirty="0"/>
          </a:p>
        </p:txBody>
      </p:sp>
      <p:sp>
        <p:nvSpPr>
          <p:cNvPr id="13" name="Date Placeholder 8"/>
          <p:cNvSpPr txBox="1">
            <a:spLocks/>
          </p:cNvSpPr>
          <p:nvPr userDrawn="1"/>
        </p:nvSpPr>
        <p:spPr bwMode="white">
          <a:xfrm>
            <a:off x="2971800" y="6324600"/>
            <a:ext cx="3200400" cy="365125"/>
          </a:xfrm>
          <a:prstGeom prst="rect">
            <a:avLst/>
          </a:prstGeom>
        </p:spPr>
        <p:txBody>
          <a:bodyPr anchor="ctr"/>
          <a:lstStyle>
            <a:lvl1pPr marL="0" marR="0" indent="0" algn="ctr" defTabSz="914400" rtl="0" eaLnBrk="1" fontAlgn="base" latinLnBrk="0" hangingPunct="1">
              <a:lnSpc>
                <a:spcPct val="100000"/>
              </a:lnSpc>
              <a:spcBef>
                <a:spcPct val="0"/>
              </a:spcBef>
              <a:spcAft>
                <a:spcPct val="0"/>
              </a:spcAft>
              <a:buClrTx/>
              <a:buSzTx/>
              <a:buFontTx/>
              <a:buNone/>
              <a:tabLst/>
              <a:defRPr lang="en-US" sz="1000" kern="1200" smtClean="0">
                <a:solidFill>
                  <a:srgbClr val="FFFFFF"/>
                </a:solidFill>
                <a:latin typeface="+mn-lt"/>
                <a:ea typeface="+mn-ea"/>
                <a:cs typeface="+mn-cs"/>
              </a:defRPr>
            </a:lvl1pPr>
          </a:lstStyle>
          <a:p>
            <a:pPr>
              <a:defRPr/>
            </a:pPr>
            <a:r>
              <a:rPr dirty="0"/>
              <a:t>Confidential</a:t>
            </a:r>
          </a:p>
        </p:txBody>
      </p:sp>
    </p:spTree>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Lst>
  <p:transition>
    <p:fade/>
  </p:transition>
  <p:timing>
    <p:tnLst>
      <p:par>
        <p:cTn id="1" dur="indefinite" restart="never" nodeType="tmRoot"/>
      </p:par>
    </p:tnLst>
  </p:timing>
  <p:hf hdr="0" ftr="0"/>
  <p:txStyles>
    <p:titleStyle>
      <a:lvl1pPr algn="l" rtl="0" eaLnBrk="0" fontAlgn="base" hangingPunct="0">
        <a:spcBef>
          <a:spcPct val="0"/>
        </a:spcBef>
        <a:spcAft>
          <a:spcPct val="0"/>
        </a:spcAft>
        <a:defRPr sz="2200" b="1">
          <a:solidFill>
            <a:srgbClr val="003D79"/>
          </a:solidFill>
          <a:latin typeface="+mj-lt"/>
          <a:ea typeface="+mj-ea"/>
          <a:cs typeface="+mj-cs"/>
        </a:defRPr>
      </a:lvl1pPr>
      <a:lvl2pPr algn="l" rtl="0" eaLnBrk="0" fontAlgn="base" hangingPunct="0">
        <a:spcBef>
          <a:spcPct val="0"/>
        </a:spcBef>
        <a:spcAft>
          <a:spcPct val="0"/>
        </a:spcAft>
        <a:defRPr sz="2200" b="1">
          <a:solidFill>
            <a:srgbClr val="003D79"/>
          </a:solidFill>
          <a:latin typeface="Arial" charset="0"/>
          <a:ea typeface="ＭＳ Ｐゴシック" pitchFamily="34" charset="-128"/>
        </a:defRPr>
      </a:lvl2pPr>
      <a:lvl3pPr algn="l" rtl="0" eaLnBrk="0" fontAlgn="base" hangingPunct="0">
        <a:spcBef>
          <a:spcPct val="0"/>
        </a:spcBef>
        <a:spcAft>
          <a:spcPct val="0"/>
        </a:spcAft>
        <a:defRPr sz="2200" b="1">
          <a:solidFill>
            <a:srgbClr val="003D79"/>
          </a:solidFill>
          <a:latin typeface="Arial" charset="0"/>
          <a:ea typeface="ＭＳ Ｐゴシック" pitchFamily="34" charset="-128"/>
        </a:defRPr>
      </a:lvl3pPr>
      <a:lvl4pPr algn="l" rtl="0" eaLnBrk="0" fontAlgn="base" hangingPunct="0">
        <a:spcBef>
          <a:spcPct val="0"/>
        </a:spcBef>
        <a:spcAft>
          <a:spcPct val="0"/>
        </a:spcAft>
        <a:defRPr sz="2200" b="1">
          <a:solidFill>
            <a:srgbClr val="003D79"/>
          </a:solidFill>
          <a:latin typeface="Arial" charset="0"/>
          <a:ea typeface="ＭＳ Ｐゴシック" pitchFamily="34" charset="-128"/>
        </a:defRPr>
      </a:lvl4pPr>
      <a:lvl5pPr algn="l" rtl="0" eaLnBrk="0" fontAlgn="base" hangingPunct="0">
        <a:spcBef>
          <a:spcPct val="0"/>
        </a:spcBef>
        <a:spcAft>
          <a:spcPct val="0"/>
        </a:spcAft>
        <a:defRPr sz="2200" b="1">
          <a:solidFill>
            <a:srgbClr val="003D79"/>
          </a:solidFill>
          <a:latin typeface="Arial" charset="0"/>
          <a:ea typeface="ＭＳ Ｐゴシック" pitchFamily="34" charset="-128"/>
        </a:defRPr>
      </a:lvl5pPr>
      <a:lvl6pPr marL="457200" algn="l" rtl="0" fontAlgn="base">
        <a:spcBef>
          <a:spcPct val="0"/>
        </a:spcBef>
        <a:spcAft>
          <a:spcPct val="0"/>
        </a:spcAft>
        <a:defRPr sz="2200" b="1">
          <a:solidFill>
            <a:schemeClr val="tx2"/>
          </a:solidFill>
          <a:latin typeface="Arial" charset="0"/>
          <a:ea typeface="ＭＳ Ｐゴシック" pitchFamily="34" charset="-128"/>
        </a:defRPr>
      </a:lvl6pPr>
      <a:lvl7pPr marL="914400" algn="l" rtl="0" fontAlgn="base">
        <a:spcBef>
          <a:spcPct val="0"/>
        </a:spcBef>
        <a:spcAft>
          <a:spcPct val="0"/>
        </a:spcAft>
        <a:defRPr sz="2200" b="1">
          <a:solidFill>
            <a:schemeClr val="tx2"/>
          </a:solidFill>
          <a:latin typeface="Arial" charset="0"/>
          <a:ea typeface="ＭＳ Ｐゴシック" pitchFamily="34" charset="-128"/>
        </a:defRPr>
      </a:lvl7pPr>
      <a:lvl8pPr marL="1371600" algn="l" rtl="0" fontAlgn="base">
        <a:spcBef>
          <a:spcPct val="0"/>
        </a:spcBef>
        <a:spcAft>
          <a:spcPct val="0"/>
        </a:spcAft>
        <a:defRPr sz="2200" b="1">
          <a:solidFill>
            <a:schemeClr val="tx2"/>
          </a:solidFill>
          <a:latin typeface="Arial" charset="0"/>
          <a:ea typeface="ＭＳ Ｐゴシック" pitchFamily="34" charset="-128"/>
        </a:defRPr>
      </a:lvl8pPr>
      <a:lvl9pPr marL="1828800" algn="l" rtl="0" fontAlgn="base">
        <a:spcBef>
          <a:spcPct val="0"/>
        </a:spcBef>
        <a:spcAft>
          <a:spcPct val="0"/>
        </a:spcAft>
        <a:defRPr sz="2200" b="1">
          <a:solidFill>
            <a:schemeClr val="tx2"/>
          </a:solidFill>
          <a:latin typeface="Arial" charset="0"/>
          <a:ea typeface="ＭＳ Ｐゴシック" pitchFamily="34" charset="-128"/>
        </a:defRPr>
      </a:lvl9pPr>
    </p:titleStyle>
    <p:bodyStyle>
      <a:lvl1pPr marL="114300" indent="-114300" algn="l" rtl="0" eaLnBrk="0" fontAlgn="base" hangingPunct="0">
        <a:lnSpc>
          <a:spcPts val="2400"/>
        </a:lnSpc>
        <a:spcBef>
          <a:spcPts val="1000"/>
        </a:spcBef>
        <a:spcAft>
          <a:spcPct val="0"/>
        </a:spcAft>
        <a:buClr>
          <a:srgbClr val="246978"/>
        </a:buClr>
        <a:buFont typeface="Arial" charset="0"/>
        <a:buChar char=" "/>
        <a:defRPr sz="2000" b="1">
          <a:solidFill>
            <a:srgbClr val="333333"/>
          </a:solidFill>
          <a:latin typeface="+mn-lt"/>
          <a:ea typeface="+mn-ea"/>
          <a:cs typeface="+mn-cs"/>
        </a:defRPr>
      </a:lvl1pPr>
      <a:lvl2pPr marL="400050" indent="-171450" algn="l" rtl="0" eaLnBrk="0" fontAlgn="base" hangingPunct="0">
        <a:lnSpc>
          <a:spcPts val="2200"/>
        </a:lnSpc>
        <a:spcBef>
          <a:spcPts val="800"/>
        </a:spcBef>
        <a:spcAft>
          <a:spcPct val="0"/>
        </a:spcAft>
        <a:buClr>
          <a:srgbClr val="246978"/>
        </a:buClr>
        <a:buSzPct val="110000"/>
        <a:buFont typeface="Times" charset="0"/>
        <a:buChar char="•"/>
        <a:defRPr>
          <a:solidFill>
            <a:srgbClr val="333333"/>
          </a:solidFill>
          <a:latin typeface="+mn-lt"/>
          <a:ea typeface="+mn-ea"/>
        </a:defRPr>
      </a:lvl2pPr>
      <a:lvl3pPr marL="628650" indent="-171450" algn="l" rtl="0" eaLnBrk="0" fontAlgn="base" hangingPunct="0">
        <a:lnSpc>
          <a:spcPts val="2000"/>
        </a:lnSpc>
        <a:spcBef>
          <a:spcPts val="600"/>
        </a:spcBef>
        <a:spcAft>
          <a:spcPct val="0"/>
        </a:spcAft>
        <a:buClr>
          <a:srgbClr val="246978"/>
        </a:buClr>
        <a:buFont typeface="Wingdings" pitchFamily="2" charset="2"/>
        <a:buChar char="§"/>
        <a:defRPr sz="1600">
          <a:solidFill>
            <a:srgbClr val="333333"/>
          </a:solidFill>
          <a:latin typeface="+mn-lt"/>
          <a:ea typeface="+mn-ea"/>
        </a:defRPr>
      </a:lvl3pPr>
      <a:lvl4pPr marL="914400" indent="-171450" algn="l" rtl="0" eaLnBrk="0" fontAlgn="base" hangingPunct="0">
        <a:lnSpc>
          <a:spcPts val="2000"/>
        </a:lnSpc>
        <a:spcBef>
          <a:spcPts val="600"/>
        </a:spcBef>
        <a:spcAft>
          <a:spcPct val="0"/>
        </a:spcAft>
        <a:buClr>
          <a:srgbClr val="246978"/>
        </a:buClr>
        <a:buFont typeface="Arial" charset="0"/>
        <a:buChar char="­"/>
        <a:defRPr sz="1600">
          <a:solidFill>
            <a:srgbClr val="333333"/>
          </a:solidFill>
          <a:latin typeface="+mn-lt"/>
          <a:ea typeface="+mn-ea"/>
        </a:defRPr>
      </a:lvl4pPr>
      <a:lvl5pPr marL="1200150" indent="-171450" algn="l" rtl="0" eaLnBrk="0" fontAlgn="base" hangingPunct="0">
        <a:lnSpc>
          <a:spcPts val="2000"/>
        </a:lnSpc>
        <a:spcBef>
          <a:spcPts val="600"/>
        </a:spcBef>
        <a:spcAft>
          <a:spcPct val="0"/>
        </a:spcAft>
        <a:buClr>
          <a:srgbClr val="246978"/>
        </a:buClr>
        <a:buFont typeface="Arial" charset="0"/>
        <a:buChar char="­"/>
        <a:defRPr sz="1600">
          <a:solidFill>
            <a:srgbClr val="333333"/>
          </a:solidFill>
          <a:latin typeface="+mn-lt"/>
          <a:ea typeface="+mn-ea"/>
        </a:defRPr>
      </a:lvl5pPr>
      <a:lvl6pPr marL="16002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6pPr>
      <a:lvl7pPr marL="20574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7pPr>
      <a:lvl8pPr marL="25146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8pPr>
      <a:lvl9pPr marL="29718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66725" y="171450"/>
            <a:ext cx="8382000" cy="33337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352425" y="784225"/>
            <a:ext cx="8382000" cy="50069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0660" name="Rectangle 4"/>
          <p:cNvSpPr>
            <a:spLocks noGrp="1" noChangeArrowheads="1"/>
          </p:cNvSpPr>
          <p:nvPr>
            <p:ph type="sldNum" sz="quarter" idx="4"/>
          </p:nvPr>
        </p:nvSpPr>
        <p:spPr bwMode="white">
          <a:xfrm>
            <a:off x="454025" y="6446838"/>
            <a:ext cx="457200" cy="2286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eaLnBrk="0" hangingPunct="0">
              <a:spcAft>
                <a:spcPct val="0"/>
              </a:spcAft>
              <a:defRPr sz="1000">
                <a:solidFill>
                  <a:srgbClr val="FFFFFF"/>
                </a:solidFill>
                <a:ea typeface="ＭＳ Ｐゴシック" pitchFamily="34" charset="-128"/>
                <a:cs typeface="+mn-cs"/>
              </a:defRPr>
            </a:lvl1pPr>
          </a:lstStyle>
          <a:p>
            <a:pPr>
              <a:defRPr/>
            </a:pPr>
            <a:fld id="{99CF56B9-BFA4-4787-BA45-D339296411EE}" type="slidenum">
              <a:rPr lang="en-US"/>
              <a:pPr>
                <a:defRPr/>
              </a:pPr>
              <a:t>‹#›</a:t>
            </a:fld>
            <a:endParaRPr lang="en-US" dirty="0"/>
          </a:p>
        </p:txBody>
      </p:sp>
      <p:sp>
        <p:nvSpPr>
          <p:cNvPr id="70661" name="Line 5"/>
          <p:cNvSpPr>
            <a:spLocks noChangeShapeType="1"/>
          </p:cNvSpPr>
          <p:nvPr/>
        </p:nvSpPr>
        <p:spPr bwMode="auto">
          <a:xfrm>
            <a:off x="184150" y="635000"/>
            <a:ext cx="8775700" cy="0"/>
          </a:xfrm>
          <a:prstGeom prst="line">
            <a:avLst/>
          </a:prstGeom>
          <a:noFill/>
          <a:ln w="52197">
            <a:solidFill>
              <a:schemeClr val="tx2"/>
            </a:solidFill>
            <a:round/>
            <a:headEnd/>
            <a:tailEnd/>
          </a:ln>
        </p:spPr>
        <p:txBody>
          <a:bodyPr wrap="none" anchor="ctr"/>
          <a:lstStyle/>
          <a:p>
            <a:pPr>
              <a:defRPr/>
            </a:pPr>
            <a:endParaRPr lang="en-US" dirty="0"/>
          </a:p>
        </p:txBody>
      </p:sp>
      <p:sp>
        <p:nvSpPr>
          <p:cNvPr id="70662" name="Line 6"/>
          <p:cNvSpPr>
            <a:spLocks noChangeShapeType="1"/>
          </p:cNvSpPr>
          <p:nvPr userDrawn="1"/>
        </p:nvSpPr>
        <p:spPr bwMode="auto">
          <a:xfrm>
            <a:off x="184150" y="635000"/>
            <a:ext cx="8775700" cy="0"/>
          </a:xfrm>
          <a:prstGeom prst="line">
            <a:avLst/>
          </a:prstGeom>
          <a:noFill/>
          <a:ln w="52197">
            <a:solidFill>
              <a:srgbClr val="003D79"/>
            </a:solidFill>
            <a:round/>
            <a:headEnd/>
            <a:tailEnd/>
          </a:ln>
        </p:spPr>
        <p:txBody>
          <a:bodyPr wrap="none" anchor="ctr"/>
          <a:lstStyle/>
          <a:p>
            <a:pPr>
              <a:defRPr/>
            </a:pPr>
            <a:endParaRPr lang="en-US" dirty="0"/>
          </a:p>
        </p:txBody>
      </p:sp>
      <p:sp>
        <p:nvSpPr>
          <p:cNvPr id="70665" name="Rectangle 9"/>
          <p:cNvSpPr>
            <a:spLocks noGrp="1" noChangeArrowheads="1"/>
          </p:cNvSpPr>
          <p:nvPr>
            <p:ph type="ftr" sz="quarter" idx="3"/>
          </p:nvPr>
        </p:nvSpPr>
        <p:spPr bwMode="auto">
          <a:xfrm>
            <a:off x="377825" y="5943600"/>
            <a:ext cx="8382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spcAft>
                <a:spcPct val="0"/>
              </a:spcAft>
              <a:defRPr sz="1000">
                <a:solidFill>
                  <a:srgbClr val="333333"/>
                </a:solidFill>
                <a:ea typeface="ＭＳ Ｐゴシック" pitchFamily="34" charset="-128"/>
                <a:cs typeface="+mn-cs"/>
              </a:defRPr>
            </a:lvl1pPr>
          </a:lstStyle>
          <a:p>
            <a:pPr>
              <a:defRPr/>
            </a:pPr>
            <a:endParaRPr lang="en-US"/>
          </a:p>
        </p:txBody>
      </p:sp>
      <p:sp>
        <p:nvSpPr>
          <p:cNvPr id="9" name="Date Placeholder 8"/>
          <p:cNvSpPr>
            <a:spLocks noGrp="1"/>
          </p:cNvSpPr>
          <p:nvPr>
            <p:ph type="dt" sz="half" idx="2"/>
          </p:nvPr>
        </p:nvSpPr>
        <p:spPr bwMode="white">
          <a:xfrm>
            <a:off x="2971800" y="6337300"/>
            <a:ext cx="3200400" cy="365125"/>
          </a:xfrm>
          <a:prstGeom prst="rect">
            <a:avLst/>
          </a:prstGeom>
        </p:spPr>
        <p:txBody>
          <a:bodyPr vert="horz" lIns="91440" tIns="45720" rIns="91440" bIns="45720" rtlCol="0" anchor="ctr"/>
          <a:lstStyle>
            <a:lvl1pPr marL="0" marR="0" indent="0" algn="ctr" defTabSz="914400" rtl="0" eaLnBrk="1" fontAlgn="base" latinLnBrk="0" hangingPunct="1">
              <a:lnSpc>
                <a:spcPct val="100000"/>
              </a:lnSpc>
              <a:spcBef>
                <a:spcPct val="0"/>
              </a:spcBef>
              <a:spcAft>
                <a:spcPct val="0"/>
              </a:spcAft>
              <a:buClrTx/>
              <a:buSzTx/>
              <a:buFontTx/>
              <a:buNone/>
              <a:tabLst/>
              <a:defRPr lang="en-US" sz="1000" kern="1200">
                <a:solidFill>
                  <a:srgbClr val="FFFFFF"/>
                </a:solidFill>
                <a:latin typeface="+mn-lt"/>
                <a:ea typeface="+mn-ea"/>
                <a:cs typeface="+mn-cs"/>
              </a:defRPr>
            </a:lvl1pPr>
          </a:lstStyle>
          <a:p>
            <a:pPr>
              <a:defRPr/>
            </a:pPr>
            <a:r>
              <a:t>Confidential</a:t>
            </a:r>
            <a:endParaRPr dirty="0"/>
          </a:p>
        </p:txBody>
      </p:sp>
    </p:spTree>
  </p:cSld>
  <p:clrMap bg1="lt1" tx1="dk1" bg2="lt2" tx2="dk2" accent1="accent1" accent2="accent2" accent3="accent3" accent4="accent4" accent5="accent5" accent6="accent6" hlink="hlink" folHlink="folHlink"/>
  <p:sldLayoutIdLst>
    <p:sldLayoutId id="2147483934" r:id="rId1"/>
  </p:sldLayoutIdLst>
  <p:transition>
    <p:fade/>
  </p:transition>
  <p:hf hdr="0" ftr="0"/>
  <p:txStyles>
    <p:titleStyle>
      <a:lvl1pPr algn="l" rtl="0" eaLnBrk="0" fontAlgn="base" hangingPunct="0">
        <a:spcBef>
          <a:spcPct val="0"/>
        </a:spcBef>
        <a:spcAft>
          <a:spcPct val="0"/>
        </a:spcAft>
        <a:defRPr sz="2200" b="1">
          <a:solidFill>
            <a:srgbClr val="003D79"/>
          </a:solidFill>
          <a:latin typeface="+mj-lt"/>
          <a:ea typeface="+mj-ea"/>
          <a:cs typeface="+mj-cs"/>
        </a:defRPr>
      </a:lvl1pPr>
      <a:lvl2pPr algn="l" rtl="0" eaLnBrk="0" fontAlgn="base" hangingPunct="0">
        <a:spcBef>
          <a:spcPct val="0"/>
        </a:spcBef>
        <a:spcAft>
          <a:spcPct val="0"/>
        </a:spcAft>
        <a:defRPr sz="2200" b="1">
          <a:solidFill>
            <a:srgbClr val="003D79"/>
          </a:solidFill>
          <a:latin typeface="Arial" charset="0"/>
          <a:ea typeface="ＭＳ Ｐゴシック" pitchFamily="34" charset="-128"/>
        </a:defRPr>
      </a:lvl2pPr>
      <a:lvl3pPr algn="l" rtl="0" eaLnBrk="0" fontAlgn="base" hangingPunct="0">
        <a:spcBef>
          <a:spcPct val="0"/>
        </a:spcBef>
        <a:spcAft>
          <a:spcPct val="0"/>
        </a:spcAft>
        <a:defRPr sz="2200" b="1">
          <a:solidFill>
            <a:srgbClr val="003D79"/>
          </a:solidFill>
          <a:latin typeface="Arial" charset="0"/>
          <a:ea typeface="ＭＳ Ｐゴシック" pitchFamily="34" charset="-128"/>
        </a:defRPr>
      </a:lvl3pPr>
      <a:lvl4pPr algn="l" rtl="0" eaLnBrk="0" fontAlgn="base" hangingPunct="0">
        <a:spcBef>
          <a:spcPct val="0"/>
        </a:spcBef>
        <a:spcAft>
          <a:spcPct val="0"/>
        </a:spcAft>
        <a:defRPr sz="2200" b="1">
          <a:solidFill>
            <a:srgbClr val="003D79"/>
          </a:solidFill>
          <a:latin typeface="Arial" charset="0"/>
          <a:ea typeface="ＭＳ Ｐゴシック" pitchFamily="34" charset="-128"/>
        </a:defRPr>
      </a:lvl4pPr>
      <a:lvl5pPr algn="l" rtl="0" eaLnBrk="0" fontAlgn="base" hangingPunct="0">
        <a:spcBef>
          <a:spcPct val="0"/>
        </a:spcBef>
        <a:spcAft>
          <a:spcPct val="0"/>
        </a:spcAft>
        <a:defRPr sz="2200" b="1">
          <a:solidFill>
            <a:srgbClr val="003D79"/>
          </a:solidFill>
          <a:latin typeface="Arial" charset="0"/>
          <a:ea typeface="ＭＳ Ｐゴシック" pitchFamily="34" charset="-128"/>
        </a:defRPr>
      </a:lvl5pPr>
      <a:lvl6pPr marL="457200" algn="l" rtl="0" fontAlgn="base">
        <a:spcBef>
          <a:spcPct val="0"/>
        </a:spcBef>
        <a:spcAft>
          <a:spcPct val="0"/>
        </a:spcAft>
        <a:defRPr sz="2200" b="1">
          <a:solidFill>
            <a:schemeClr val="tx2"/>
          </a:solidFill>
          <a:latin typeface="Arial" charset="0"/>
          <a:ea typeface="ＭＳ Ｐゴシック" pitchFamily="34" charset="-128"/>
        </a:defRPr>
      </a:lvl6pPr>
      <a:lvl7pPr marL="914400" algn="l" rtl="0" fontAlgn="base">
        <a:spcBef>
          <a:spcPct val="0"/>
        </a:spcBef>
        <a:spcAft>
          <a:spcPct val="0"/>
        </a:spcAft>
        <a:defRPr sz="2200" b="1">
          <a:solidFill>
            <a:schemeClr val="tx2"/>
          </a:solidFill>
          <a:latin typeface="Arial" charset="0"/>
          <a:ea typeface="ＭＳ Ｐゴシック" pitchFamily="34" charset="-128"/>
        </a:defRPr>
      </a:lvl7pPr>
      <a:lvl8pPr marL="1371600" algn="l" rtl="0" fontAlgn="base">
        <a:spcBef>
          <a:spcPct val="0"/>
        </a:spcBef>
        <a:spcAft>
          <a:spcPct val="0"/>
        </a:spcAft>
        <a:defRPr sz="2200" b="1">
          <a:solidFill>
            <a:schemeClr val="tx2"/>
          </a:solidFill>
          <a:latin typeface="Arial" charset="0"/>
          <a:ea typeface="ＭＳ Ｐゴシック" pitchFamily="34" charset="-128"/>
        </a:defRPr>
      </a:lvl8pPr>
      <a:lvl9pPr marL="1828800" algn="l" rtl="0" fontAlgn="base">
        <a:spcBef>
          <a:spcPct val="0"/>
        </a:spcBef>
        <a:spcAft>
          <a:spcPct val="0"/>
        </a:spcAft>
        <a:defRPr sz="2200" b="1">
          <a:solidFill>
            <a:schemeClr val="tx2"/>
          </a:solidFill>
          <a:latin typeface="Arial" charset="0"/>
          <a:ea typeface="ＭＳ Ｐゴシック" pitchFamily="34" charset="-128"/>
        </a:defRPr>
      </a:lvl9pPr>
    </p:titleStyle>
    <p:bodyStyle>
      <a:lvl1pPr marL="114300" indent="-114300" algn="l" rtl="0" eaLnBrk="0" fontAlgn="base" hangingPunct="0">
        <a:lnSpc>
          <a:spcPts val="2400"/>
        </a:lnSpc>
        <a:spcBef>
          <a:spcPts val="1000"/>
        </a:spcBef>
        <a:spcAft>
          <a:spcPct val="0"/>
        </a:spcAft>
        <a:buClr>
          <a:srgbClr val="246978"/>
        </a:buClr>
        <a:buFont typeface="Arial" charset="0"/>
        <a:buChar char=" "/>
        <a:defRPr sz="2000" b="1">
          <a:solidFill>
            <a:srgbClr val="333333"/>
          </a:solidFill>
          <a:latin typeface="+mn-lt"/>
          <a:ea typeface="+mn-ea"/>
          <a:cs typeface="+mn-cs"/>
        </a:defRPr>
      </a:lvl1pPr>
      <a:lvl2pPr marL="400050" indent="-171450" algn="l" rtl="0" eaLnBrk="0" fontAlgn="base" hangingPunct="0">
        <a:lnSpc>
          <a:spcPts val="2200"/>
        </a:lnSpc>
        <a:spcBef>
          <a:spcPts val="800"/>
        </a:spcBef>
        <a:spcAft>
          <a:spcPct val="0"/>
        </a:spcAft>
        <a:buClr>
          <a:srgbClr val="246978"/>
        </a:buClr>
        <a:buSzPct val="110000"/>
        <a:buFont typeface="Times" charset="0"/>
        <a:buChar char="•"/>
        <a:defRPr>
          <a:solidFill>
            <a:srgbClr val="333333"/>
          </a:solidFill>
          <a:latin typeface="+mn-lt"/>
          <a:ea typeface="+mn-ea"/>
        </a:defRPr>
      </a:lvl2pPr>
      <a:lvl3pPr marL="628650" indent="-171450" algn="l" rtl="0" eaLnBrk="0" fontAlgn="base" hangingPunct="0">
        <a:lnSpc>
          <a:spcPts val="2000"/>
        </a:lnSpc>
        <a:spcBef>
          <a:spcPts val="600"/>
        </a:spcBef>
        <a:spcAft>
          <a:spcPct val="0"/>
        </a:spcAft>
        <a:buClr>
          <a:srgbClr val="246978"/>
        </a:buClr>
        <a:buFont typeface="Wingdings" pitchFamily="2" charset="2"/>
        <a:buChar char="§"/>
        <a:defRPr sz="1600">
          <a:solidFill>
            <a:srgbClr val="333333"/>
          </a:solidFill>
          <a:latin typeface="+mn-lt"/>
          <a:ea typeface="+mn-ea"/>
        </a:defRPr>
      </a:lvl3pPr>
      <a:lvl4pPr marL="914400" indent="-171450" algn="l" rtl="0" eaLnBrk="0" fontAlgn="base" hangingPunct="0">
        <a:lnSpc>
          <a:spcPts val="2000"/>
        </a:lnSpc>
        <a:spcBef>
          <a:spcPts val="600"/>
        </a:spcBef>
        <a:spcAft>
          <a:spcPct val="0"/>
        </a:spcAft>
        <a:buClr>
          <a:srgbClr val="246978"/>
        </a:buClr>
        <a:buFont typeface="Arial" charset="0"/>
        <a:buChar char="­"/>
        <a:defRPr sz="1600">
          <a:solidFill>
            <a:srgbClr val="333333"/>
          </a:solidFill>
          <a:latin typeface="+mn-lt"/>
          <a:ea typeface="+mn-ea"/>
        </a:defRPr>
      </a:lvl4pPr>
      <a:lvl5pPr marL="1200150" indent="-171450" algn="l" rtl="0" eaLnBrk="0" fontAlgn="base" hangingPunct="0">
        <a:lnSpc>
          <a:spcPts val="2000"/>
        </a:lnSpc>
        <a:spcBef>
          <a:spcPts val="600"/>
        </a:spcBef>
        <a:spcAft>
          <a:spcPct val="0"/>
        </a:spcAft>
        <a:buClr>
          <a:srgbClr val="246978"/>
        </a:buClr>
        <a:buFont typeface="Arial" charset="0"/>
        <a:buChar char="­"/>
        <a:defRPr sz="1600">
          <a:solidFill>
            <a:srgbClr val="333333"/>
          </a:solidFill>
          <a:latin typeface="+mn-lt"/>
          <a:ea typeface="+mn-ea"/>
        </a:defRPr>
      </a:lvl5pPr>
      <a:lvl6pPr marL="16002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6pPr>
      <a:lvl7pPr marL="20574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7pPr>
      <a:lvl8pPr marL="25146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8pPr>
      <a:lvl9pPr marL="29718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8"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57188" y="171450"/>
            <a:ext cx="8491537" cy="33337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52425" y="784225"/>
            <a:ext cx="8382000" cy="50069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0661" name="Line 5"/>
          <p:cNvSpPr>
            <a:spLocks noChangeShapeType="1"/>
          </p:cNvSpPr>
          <p:nvPr/>
        </p:nvSpPr>
        <p:spPr bwMode="auto">
          <a:xfrm>
            <a:off x="184150" y="635000"/>
            <a:ext cx="8775700" cy="0"/>
          </a:xfrm>
          <a:prstGeom prst="line">
            <a:avLst/>
          </a:prstGeom>
          <a:noFill/>
          <a:ln w="52197">
            <a:solidFill>
              <a:schemeClr val="tx2"/>
            </a:solidFill>
            <a:round/>
            <a:headEnd/>
            <a:tailEnd/>
          </a:ln>
        </p:spPr>
        <p:txBody>
          <a:bodyPr wrap="none" anchor="ctr"/>
          <a:lstStyle/>
          <a:p>
            <a:pPr>
              <a:defRPr/>
            </a:pPr>
            <a:endParaRPr lang="en-US" dirty="0"/>
          </a:p>
        </p:txBody>
      </p:sp>
      <p:sp>
        <p:nvSpPr>
          <p:cNvPr id="70662" name="Line 6"/>
          <p:cNvSpPr>
            <a:spLocks noChangeShapeType="1"/>
          </p:cNvSpPr>
          <p:nvPr userDrawn="1"/>
        </p:nvSpPr>
        <p:spPr bwMode="auto">
          <a:xfrm>
            <a:off x="184150" y="635000"/>
            <a:ext cx="8775700" cy="0"/>
          </a:xfrm>
          <a:prstGeom prst="line">
            <a:avLst/>
          </a:prstGeom>
          <a:noFill/>
          <a:ln w="52197">
            <a:solidFill>
              <a:srgbClr val="003D79"/>
            </a:solidFill>
            <a:round/>
            <a:headEnd/>
            <a:tailEnd/>
          </a:ln>
        </p:spPr>
        <p:txBody>
          <a:bodyPr wrap="none" anchor="ctr"/>
          <a:lstStyle/>
          <a:p>
            <a:pPr>
              <a:defRPr/>
            </a:pPr>
            <a:endParaRPr lang="en-US" dirty="0"/>
          </a:p>
        </p:txBody>
      </p:sp>
      <p:sp>
        <p:nvSpPr>
          <p:cNvPr id="70665" name="Rectangle 9"/>
          <p:cNvSpPr>
            <a:spLocks noGrp="1" noChangeArrowheads="1"/>
          </p:cNvSpPr>
          <p:nvPr>
            <p:ph type="ftr" sz="quarter" idx="3"/>
          </p:nvPr>
        </p:nvSpPr>
        <p:spPr bwMode="auto">
          <a:xfrm>
            <a:off x="377825" y="5943600"/>
            <a:ext cx="8382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spcAft>
                <a:spcPct val="0"/>
              </a:spcAft>
              <a:defRPr sz="1000">
                <a:solidFill>
                  <a:schemeClr val="tx1"/>
                </a:solidFill>
                <a:latin typeface="Arial" charset="0"/>
                <a:ea typeface="ＭＳ Ｐゴシック" pitchFamily="34" charset="-128"/>
                <a:cs typeface="+mn-cs"/>
              </a:defRPr>
            </a:lvl1pPr>
          </a:lstStyle>
          <a:p>
            <a:pPr>
              <a:defRPr/>
            </a:pPr>
            <a:endParaRPr lang="en-US">
              <a:solidFill>
                <a:srgbClr val="333333"/>
              </a:solidFill>
            </a:endParaRPr>
          </a:p>
        </p:txBody>
      </p:sp>
      <p:sp>
        <p:nvSpPr>
          <p:cNvPr id="11" name="Rectangle 4"/>
          <p:cNvSpPr txBox="1">
            <a:spLocks noChangeArrowheads="1"/>
          </p:cNvSpPr>
          <p:nvPr userDrawn="1"/>
        </p:nvSpPr>
        <p:spPr bwMode="white">
          <a:xfrm>
            <a:off x="322263" y="6434138"/>
            <a:ext cx="457200" cy="228600"/>
          </a:xfrm>
          <a:prstGeom prst="rect">
            <a:avLst/>
          </a:prstGeom>
          <a:noFill/>
          <a:ln w="9525">
            <a:noFill/>
            <a:miter lim="800000"/>
            <a:headEnd/>
            <a:tailEnd/>
          </a:ln>
        </p:spPr>
        <p:txBody>
          <a:bodyPr lIns="0" tIns="0" rIns="0" bIns="0"/>
          <a:lstStyle>
            <a:lvl1pPr algn="l" eaLnBrk="0" hangingPunct="0">
              <a:spcAft>
                <a:spcPct val="0"/>
              </a:spcAft>
              <a:defRPr sz="1000">
                <a:solidFill>
                  <a:srgbClr val="FFFFFF"/>
                </a:solidFill>
              </a:defRPr>
            </a:lvl1pPr>
          </a:lstStyle>
          <a:p>
            <a:pPr>
              <a:defRPr/>
            </a:pPr>
            <a:fld id="{657245B1-518C-4FC3-8373-23D7BA836F9B}" type="slidenum">
              <a:rPr lang="en-US" smtClean="0"/>
              <a:pPr>
                <a:defRPr/>
              </a:pPr>
              <a:t>‹#›</a:t>
            </a:fld>
            <a:endParaRPr lang="en-US" dirty="0"/>
          </a:p>
        </p:txBody>
      </p:sp>
      <p:sp>
        <p:nvSpPr>
          <p:cNvPr id="13" name="Date Placeholder 8"/>
          <p:cNvSpPr txBox="1">
            <a:spLocks/>
          </p:cNvSpPr>
          <p:nvPr userDrawn="1"/>
        </p:nvSpPr>
        <p:spPr bwMode="white">
          <a:xfrm>
            <a:off x="2971800" y="6324600"/>
            <a:ext cx="3200400" cy="365125"/>
          </a:xfrm>
          <a:prstGeom prst="rect">
            <a:avLst/>
          </a:prstGeom>
        </p:spPr>
        <p:txBody>
          <a:bodyPr anchor="ctr"/>
          <a:lstStyle>
            <a:lvl1pPr marL="0" marR="0" indent="0" algn="ctr" defTabSz="914400" rtl="0" eaLnBrk="1" fontAlgn="base" latinLnBrk="0" hangingPunct="1">
              <a:lnSpc>
                <a:spcPct val="100000"/>
              </a:lnSpc>
              <a:spcBef>
                <a:spcPct val="0"/>
              </a:spcBef>
              <a:spcAft>
                <a:spcPct val="0"/>
              </a:spcAft>
              <a:buClrTx/>
              <a:buSzTx/>
              <a:buFontTx/>
              <a:buNone/>
              <a:tabLst/>
              <a:defRPr lang="en-US" sz="1000" kern="1200" smtClean="0">
                <a:solidFill>
                  <a:srgbClr val="FFFFFF"/>
                </a:solidFill>
                <a:latin typeface="+mn-lt"/>
                <a:ea typeface="+mn-ea"/>
                <a:cs typeface="+mn-cs"/>
              </a:defRPr>
            </a:lvl1pPr>
          </a:lstStyle>
          <a:p>
            <a:pPr>
              <a:defRPr/>
            </a:pPr>
            <a:r>
              <a:rPr dirty="0"/>
              <a:t>Confidential</a:t>
            </a:r>
          </a:p>
        </p:txBody>
      </p:sp>
    </p:spTree>
  </p:cSld>
  <p:clrMap bg1="lt1" tx1="dk1" bg2="lt2" tx2="dk2" accent1="accent1" accent2="accent2" accent3="accent3" accent4="accent4" accent5="accent5" accent6="accent6" hlink="hlink" folHlink="folHlink"/>
  <p:sldLayoutIdLst>
    <p:sldLayoutId id="2147483938" r:id="rId1"/>
    <p:sldLayoutId id="2147483939" r:id="rId2"/>
    <p:sldLayoutId id="2147483940" r:id="rId3"/>
    <p:sldLayoutId id="2147483941" r:id="rId4"/>
    <p:sldLayoutId id="2147483942" r:id="rId5"/>
    <p:sldLayoutId id="2147483943" r:id="rId6"/>
  </p:sldLayoutIdLst>
  <p:transition>
    <p:fade/>
  </p:transition>
  <p:timing>
    <p:tnLst>
      <p:par>
        <p:cTn id="1" dur="indefinite" restart="never" nodeType="tmRoot"/>
      </p:par>
    </p:tnLst>
  </p:timing>
  <p:hf hdr="0" ftr="0"/>
  <p:txStyles>
    <p:titleStyle>
      <a:lvl1pPr algn="l" rtl="0" eaLnBrk="0" fontAlgn="base" hangingPunct="0">
        <a:spcBef>
          <a:spcPct val="0"/>
        </a:spcBef>
        <a:spcAft>
          <a:spcPct val="0"/>
        </a:spcAft>
        <a:defRPr sz="2200" b="1">
          <a:solidFill>
            <a:srgbClr val="003D79"/>
          </a:solidFill>
          <a:latin typeface="+mj-lt"/>
          <a:ea typeface="+mj-ea"/>
          <a:cs typeface="ＭＳ Ｐゴシック"/>
        </a:defRPr>
      </a:lvl1pPr>
      <a:lvl2pPr algn="l" rtl="0" eaLnBrk="0" fontAlgn="base" hangingPunct="0">
        <a:spcBef>
          <a:spcPct val="0"/>
        </a:spcBef>
        <a:spcAft>
          <a:spcPct val="0"/>
        </a:spcAft>
        <a:defRPr sz="2200" b="1">
          <a:solidFill>
            <a:srgbClr val="003D79"/>
          </a:solidFill>
          <a:latin typeface="Arial" charset="0"/>
          <a:ea typeface="ＭＳ Ｐゴシック" pitchFamily="34" charset="-128"/>
          <a:cs typeface="ＭＳ Ｐゴシック"/>
        </a:defRPr>
      </a:lvl2pPr>
      <a:lvl3pPr algn="l" rtl="0" eaLnBrk="0" fontAlgn="base" hangingPunct="0">
        <a:spcBef>
          <a:spcPct val="0"/>
        </a:spcBef>
        <a:spcAft>
          <a:spcPct val="0"/>
        </a:spcAft>
        <a:defRPr sz="2200" b="1">
          <a:solidFill>
            <a:srgbClr val="003D79"/>
          </a:solidFill>
          <a:latin typeface="Arial" charset="0"/>
          <a:ea typeface="ＭＳ Ｐゴシック" pitchFamily="34" charset="-128"/>
          <a:cs typeface="ＭＳ Ｐゴシック"/>
        </a:defRPr>
      </a:lvl3pPr>
      <a:lvl4pPr algn="l" rtl="0" eaLnBrk="0" fontAlgn="base" hangingPunct="0">
        <a:spcBef>
          <a:spcPct val="0"/>
        </a:spcBef>
        <a:spcAft>
          <a:spcPct val="0"/>
        </a:spcAft>
        <a:defRPr sz="2200" b="1">
          <a:solidFill>
            <a:srgbClr val="003D79"/>
          </a:solidFill>
          <a:latin typeface="Arial" charset="0"/>
          <a:ea typeface="ＭＳ Ｐゴシック" pitchFamily="34" charset="-128"/>
          <a:cs typeface="ＭＳ Ｐゴシック"/>
        </a:defRPr>
      </a:lvl4pPr>
      <a:lvl5pPr algn="l" rtl="0" eaLnBrk="0" fontAlgn="base" hangingPunct="0">
        <a:spcBef>
          <a:spcPct val="0"/>
        </a:spcBef>
        <a:spcAft>
          <a:spcPct val="0"/>
        </a:spcAft>
        <a:defRPr sz="2200" b="1">
          <a:solidFill>
            <a:srgbClr val="003D79"/>
          </a:solidFill>
          <a:latin typeface="Arial" charset="0"/>
          <a:ea typeface="ＭＳ Ｐゴシック" pitchFamily="34" charset="-128"/>
          <a:cs typeface="ＭＳ Ｐゴシック"/>
        </a:defRPr>
      </a:lvl5pPr>
      <a:lvl6pPr marL="457200" algn="l" rtl="0" fontAlgn="base">
        <a:spcBef>
          <a:spcPct val="0"/>
        </a:spcBef>
        <a:spcAft>
          <a:spcPct val="0"/>
        </a:spcAft>
        <a:defRPr sz="2200" b="1">
          <a:solidFill>
            <a:schemeClr val="tx2"/>
          </a:solidFill>
          <a:latin typeface="Arial" charset="0"/>
          <a:ea typeface="ＭＳ Ｐゴシック" pitchFamily="34" charset="-128"/>
        </a:defRPr>
      </a:lvl6pPr>
      <a:lvl7pPr marL="914400" algn="l" rtl="0" fontAlgn="base">
        <a:spcBef>
          <a:spcPct val="0"/>
        </a:spcBef>
        <a:spcAft>
          <a:spcPct val="0"/>
        </a:spcAft>
        <a:defRPr sz="2200" b="1">
          <a:solidFill>
            <a:schemeClr val="tx2"/>
          </a:solidFill>
          <a:latin typeface="Arial" charset="0"/>
          <a:ea typeface="ＭＳ Ｐゴシック" pitchFamily="34" charset="-128"/>
        </a:defRPr>
      </a:lvl7pPr>
      <a:lvl8pPr marL="1371600" algn="l" rtl="0" fontAlgn="base">
        <a:spcBef>
          <a:spcPct val="0"/>
        </a:spcBef>
        <a:spcAft>
          <a:spcPct val="0"/>
        </a:spcAft>
        <a:defRPr sz="2200" b="1">
          <a:solidFill>
            <a:schemeClr val="tx2"/>
          </a:solidFill>
          <a:latin typeface="Arial" charset="0"/>
          <a:ea typeface="ＭＳ Ｐゴシック" pitchFamily="34" charset="-128"/>
        </a:defRPr>
      </a:lvl8pPr>
      <a:lvl9pPr marL="1828800" algn="l" rtl="0" fontAlgn="base">
        <a:spcBef>
          <a:spcPct val="0"/>
        </a:spcBef>
        <a:spcAft>
          <a:spcPct val="0"/>
        </a:spcAft>
        <a:defRPr sz="2200" b="1">
          <a:solidFill>
            <a:schemeClr val="tx2"/>
          </a:solidFill>
          <a:latin typeface="Arial" charset="0"/>
          <a:ea typeface="ＭＳ Ｐゴシック" pitchFamily="34" charset="-128"/>
        </a:defRPr>
      </a:lvl9pPr>
    </p:titleStyle>
    <p:bodyStyle>
      <a:lvl1pPr marL="233363" indent="-233363" algn="l" rtl="0" eaLnBrk="0" fontAlgn="base" hangingPunct="0">
        <a:lnSpc>
          <a:spcPts val="2400"/>
        </a:lnSpc>
        <a:spcBef>
          <a:spcPts val="1000"/>
        </a:spcBef>
        <a:spcAft>
          <a:spcPct val="0"/>
        </a:spcAft>
        <a:buClr>
          <a:srgbClr val="00709E"/>
        </a:buClr>
        <a:buSzPct val="115000"/>
        <a:buFont typeface="Wingdings" pitchFamily="2" charset="2"/>
        <a:buChar char="§"/>
        <a:defRPr sz="2000" b="1">
          <a:solidFill>
            <a:srgbClr val="333333"/>
          </a:solidFill>
          <a:latin typeface="+mn-lt"/>
          <a:ea typeface="+mn-ea"/>
          <a:cs typeface="ＭＳ Ｐゴシック"/>
        </a:defRPr>
      </a:lvl1pPr>
      <a:lvl2pPr marL="400050" indent="-171450" algn="l" rtl="0" eaLnBrk="0" fontAlgn="base" hangingPunct="0">
        <a:lnSpc>
          <a:spcPts val="2200"/>
        </a:lnSpc>
        <a:spcBef>
          <a:spcPts val="800"/>
        </a:spcBef>
        <a:spcAft>
          <a:spcPct val="0"/>
        </a:spcAft>
        <a:buClr>
          <a:srgbClr val="00709E"/>
        </a:buClr>
        <a:buSzPct val="110000"/>
        <a:buFont typeface="Times" pitchFamily="18" charset="0"/>
        <a:buChar char="•"/>
        <a:defRPr>
          <a:solidFill>
            <a:srgbClr val="333333"/>
          </a:solidFill>
          <a:latin typeface="+mn-lt"/>
          <a:ea typeface="+mn-ea"/>
          <a:cs typeface="ＭＳ Ｐゴシック"/>
        </a:defRPr>
      </a:lvl2pPr>
      <a:lvl3pPr marL="628650" indent="-171450" algn="l" rtl="0" eaLnBrk="0" fontAlgn="base" hangingPunct="0">
        <a:lnSpc>
          <a:spcPts val="2000"/>
        </a:lnSpc>
        <a:spcBef>
          <a:spcPts val="600"/>
        </a:spcBef>
        <a:spcAft>
          <a:spcPct val="0"/>
        </a:spcAft>
        <a:buClr>
          <a:srgbClr val="00709E"/>
        </a:buClr>
        <a:buSzPct val="110000"/>
        <a:buFont typeface="Arial" pitchFamily="34" charset="0"/>
        <a:buChar char="•"/>
        <a:defRPr sz="1600">
          <a:solidFill>
            <a:srgbClr val="333333"/>
          </a:solidFill>
          <a:latin typeface="+mn-lt"/>
          <a:ea typeface="+mn-ea"/>
          <a:cs typeface="ＭＳ Ｐゴシック"/>
        </a:defRPr>
      </a:lvl3pPr>
      <a:lvl4pPr marL="914400" indent="-171450" algn="l" rtl="0" eaLnBrk="0" fontAlgn="base" hangingPunct="0">
        <a:lnSpc>
          <a:spcPts val="2000"/>
        </a:lnSpc>
        <a:spcBef>
          <a:spcPts val="600"/>
        </a:spcBef>
        <a:spcAft>
          <a:spcPct val="0"/>
        </a:spcAft>
        <a:buClr>
          <a:srgbClr val="00709E"/>
        </a:buClr>
        <a:buSzPct val="110000"/>
        <a:buFont typeface="Arial" pitchFamily="34" charset="0"/>
        <a:buChar char="•"/>
        <a:defRPr sz="1600">
          <a:solidFill>
            <a:srgbClr val="333333"/>
          </a:solidFill>
          <a:latin typeface="+mn-lt"/>
          <a:ea typeface="+mn-ea"/>
          <a:cs typeface="ＭＳ Ｐゴシック"/>
        </a:defRPr>
      </a:lvl4pPr>
      <a:lvl5pPr marL="1200150" indent="-171450" algn="l" rtl="0" eaLnBrk="0" fontAlgn="base" hangingPunct="0">
        <a:lnSpc>
          <a:spcPts val="2000"/>
        </a:lnSpc>
        <a:spcBef>
          <a:spcPts val="600"/>
        </a:spcBef>
        <a:spcAft>
          <a:spcPct val="0"/>
        </a:spcAft>
        <a:buClr>
          <a:srgbClr val="00709E"/>
        </a:buClr>
        <a:buSzPct val="110000"/>
        <a:buFont typeface="Arial" pitchFamily="34" charset="0"/>
        <a:buChar char="•"/>
        <a:defRPr sz="1600">
          <a:solidFill>
            <a:srgbClr val="333333"/>
          </a:solidFill>
          <a:latin typeface="+mn-lt"/>
          <a:ea typeface="+mn-ea"/>
          <a:cs typeface="ＭＳ Ｐゴシック"/>
        </a:defRPr>
      </a:lvl5pPr>
      <a:lvl6pPr marL="16002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6pPr>
      <a:lvl7pPr marL="20574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7pPr>
      <a:lvl8pPr marL="25146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8pPr>
      <a:lvl9pPr marL="29718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 name="Group 8"/>
          <p:cNvGrpSpPr>
            <a:grpSpLocks/>
          </p:cNvGrpSpPr>
          <p:nvPr/>
        </p:nvGrpSpPr>
        <p:grpSpPr bwMode="auto">
          <a:xfrm>
            <a:off x="76200" y="427038"/>
            <a:ext cx="8991600" cy="6400800"/>
            <a:chOff x="144" y="480"/>
            <a:chExt cx="5472" cy="3744"/>
          </a:xfrm>
        </p:grpSpPr>
        <p:sp>
          <p:nvSpPr>
            <p:cNvPr id="109577" name="Rectangle 9"/>
            <p:cNvSpPr>
              <a:spLocks noChangeArrowheads="1"/>
            </p:cNvSpPr>
            <p:nvPr/>
          </p:nvSpPr>
          <p:spPr bwMode="auto">
            <a:xfrm>
              <a:off x="144" y="480"/>
              <a:ext cx="5472" cy="3744"/>
            </a:xfrm>
            <a:prstGeom prst="rect">
              <a:avLst/>
            </a:prstGeom>
            <a:solidFill>
              <a:schemeClr val="bg2"/>
            </a:solidFill>
            <a:ln w="9525">
              <a:solidFill>
                <a:schemeClr val="tx1"/>
              </a:solidFill>
              <a:miter lim="800000"/>
              <a:headEnd/>
              <a:tailEnd/>
            </a:ln>
            <a:effectLst/>
          </p:spPr>
          <p:txBody>
            <a:bodyPr wrap="none" anchor="ctr"/>
            <a:lstStyle/>
            <a:p>
              <a:pPr>
                <a:spcAft>
                  <a:spcPct val="0"/>
                </a:spcAft>
                <a:defRPr/>
              </a:pPr>
              <a:endParaRPr lang="en-US" sz="1800">
                <a:solidFill>
                  <a:srgbClr val="000000"/>
                </a:solidFill>
                <a:latin typeface="Arial" pitchFamily="34" charset="0"/>
                <a:ea typeface="+mn-ea"/>
                <a:cs typeface="Arial" pitchFamily="34" charset="0"/>
              </a:endParaRPr>
            </a:p>
          </p:txBody>
        </p:sp>
        <p:sp>
          <p:nvSpPr>
            <p:cNvPr id="109578" name="Rectangle 10"/>
            <p:cNvSpPr>
              <a:spLocks noChangeArrowheads="1"/>
            </p:cNvSpPr>
            <p:nvPr/>
          </p:nvSpPr>
          <p:spPr bwMode="auto">
            <a:xfrm>
              <a:off x="152" y="480"/>
              <a:ext cx="5458" cy="3684"/>
            </a:xfrm>
            <a:prstGeom prst="rect">
              <a:avLst/>
            </a:prstGeom>
            <a:solidFill>
              <a:schemeClr val="bg1"/>
            </a:solidFill>
            <a:ln w="9525">
              <a:solidFill>
                <a:schemeClr val="tx1"/>
              </a:solidFill>
              <a:miter lim="800000"/>
              <a:headEnd/>
              <a:tailEnd/>
            </a:ln>
            <a:effectLst/>
          </p:spPr>
          <p:txBody>
            <a:bodyPr wrap="none" anchor="ctr"/>
            <a:lstStyle/>
            <a:p>
              <a:pPr>
                <a:spcAft>
                  <a:spcPct val="0"/>
                </a:spcAft>
                <a:defRPr/>
              </a:pPr>
              <a:endParaRPr lang="en-US" sz="1800">
                <a:solidFill>
                  <a:srgbClr val="000000"/>
                </a:solidFill>
                <a:latin typeface="Arial" pitchFamily="34" charset="0"/>
                <a:ea typeface="+mn-ea"/>
                <a:cs typeface="Arial" pitchFamily="34" charset="0"/>
              </a:endParaRPr>
            </a:p>
          </p:txBody>
        </p:sp>
      </p:grpSp>
      <p:sp>
        <p:nvSpPr>
          <p:cNvPr id="1027" name="Rectangle 2"/>
          <p:cNvSpPr>
            <a:spLocks noGrp="1" noChangeArrowheads="1"/>
          </p:cNvSpPr>
          <p:nvPr>
            <p:ph type="title"/>
          </p:nvPr>
        </p:nvSpPr>
        <p:spPr bwMode="auto">
          <a:xfrm>
            <a:off x="438150" y="0"/>
            <a:ext cx="8239125" cy="4397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95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400"/>
            </a:lvl1pPr>
          </a:lstStyle>
          <a:p>
            <a:pPr>
              <a:spcAft>
                <a:spcPct val="0"/>
              </a:spcAft>
              <a:defRPr/>
            </a:pPr>
            <a:fld id="{EEBAC826-814E-4BF8-A1C4-8C2260EF79C2}" type="datetimeFigureOut">
              <a:rPr lang="en-US">
                <a:solidFill>
                  <a:srgbClr val="000000"/>
                </a:solidFill>
                <a:latin typeface="Arial" pitchFamily="34" charset="0"/>
                <a:ea typeface="+mn-ea"/>
                <a:cs typeface="Arial" pitchFamily="34" charset="0"/>
              </a:rPr>
              <a:pPr>
                <a:spcAft>
                  <a:spcPct val="0"/>
                </a:spcAft>
                <a:defRPr/>
              </a:pPr>
              <a:t>5/14/2015</a:t>
            </a:fld>
            <a:endParaRPr lang="en-US">
              <a:solidFill>
                <a:srgbClr val="000000"/>
              </a:solidFill>
              <a:latin typeface="Arial" pitchFamily="34" charset="0"/>
              <a:ea typeface="+mn-ea"/>
              <a:cs typeface="Arial" pitchFamily="34" charset="0"/>
            </a:endParaRPr>
          </a:p>
        </p:txBody>
      </p:sp>
      <p:sp>
        <p:nvSpPr>
          <p:cNvPr id="1095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vl1pPr>
          </a:lstStyle>
          <a:p>
            <a:pPr>
              <a:spcAft>
                <a:spcPct val="0"/>
              </a:spcAft>
              <a:defRPr/>
            </a:pPr>
            <a:endParaRPr lang="en-US">
              <a:solidFill>
                <a:srgbClr val="000000"/>
              </a:solidFill>
              <a:latin typeface="Arial" pitchFamily="34" charset="0"/>
              <a:ea typeface="+mn-ea"/>
              <a:cs typeface="Arial" pitchFamily="34" charset="0"/>
            </a:endParaRPr>
          </a:p>
        </p:txBody>
      </p:sp>
      <p:sp>
        <p:nvSpPr>
          <p:cNvPr id="1095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vl1pPr>
          </a:lstStyle>
          <a:p>
            <a:pPr>
              <a:spcAft>
                <a:spcPct val="0"/>
              </a:spcAft>
              <a:defRPr/>
            </a:pPr>
            <a:fld id="{09082EAD-B707-4B86-AAC5-4163D1471A2A}" type="slidenum">
              <a:rPr lang="en-US">
                <a:solidFill>
                  <a:srgbClr val="000000"/>
                </a:solidFill>
                <a:latin typeface="Arial" pitchFamily="34" charset="0"/>
                <a:ea typeface="+mn-ea"/>
                <a:cs typeface="Arial" pitchFamily="34" charset="0"/>
              </a:rPr>
              <a:pPr>
                <a:spcAft>
                  <a:spcPct val="0"/>
                </a:spcAft>
                <a:defRPr/>
              </a:pPr>
              <a:t>‹#›</a:t>
            </a:fld>
            <a:endParaRPr lang="en-US">
              <a:solidFill>
                <a:srgbClr val="000000"/>
              </a:solidFill>
              <a:latin typeface="Arial" pitchFamily="34" charset="0"/>
              <a:ea typeface="+mn-ea"/>
              <a:cs typeface="Arial" pitchFamily="34" charset="0"/>
            </a:endParaRPr>
          </a:p>
        </p:txBody>
      </p:sp>
      <p:sp>
        <p:nvSpPr>
          <p:cNvPr id="1031" name="Text Placeholder 8"/>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947" r:id="rId1"/>
    <p:sldLayoutId id="2147483948" r:id="rId2"/>
    <p:sldLayoutId id="2147483949" r:id="rId3"/>
    <p:sldLayoutId id="2147483950" r:id="rId4"/>
    <p:sldLayoutId id="2147483951" r:id="rId5"/>
    <p:sldLayoutId id="2147483952" r:id="rId6"/>
    <p:sldLayoutId id="2147483953" r:id="rId7"/>
    <p:sldLayoutId id="2147483954" r:id="rId8"/>
    <p:sldLayoutId id="2147483955" r:id="rId9"/>
    <p:sldLayoutId id="2147483956" r:id="rId10"/>
    <p:sldLayoutId id="2147483957" r:id="rId11"/>
    <p:sldLayoutId id="2147483958" r:id="rId12"/>
  </p:sldLayoutIdLst>
  <p:transition/>
  <p:timing>
    <p:tnLst>
      <p:par>
        <p:cTn id="1" dur="indefinite" restart="never" nodeType="tmRoot"/>
      </p:par>
    </p:tnLst>
  </p:timing>
  <p:txStyles>
    <p:title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Arial" pitchFamily="34" charset="0"/>
        </a:defRPr>
      </a:lvl2pPr>
      <a:lvl3pPr algn="l" rtl="0" eaLnBrk="0" fontAlgn="base" hangingPunct="0">
        <a:spcBef>
          <a:spcPct val="0"/>
        </a:spcBef>
        <a:spcAft>
          <a:spcPct val="0"/>
        </a:spcAft>
        <a:defRPr sz="2400">
          <a:solidFill>
            <a:schemeClr val="tx2"/>
          </a:solidFill>
          <a:latin typeface="Arial" pitchFamily="34" charset="0"/>
        </a:defRPr>
      </a:lvl3pPr>
      <a:lvl4pPr algn="l" rtl="0" eaLnBrk="0" fontAlgn="base" hangingPunct="0">
        <a:spcBef>
          <a:spcPct val="0"/>
        </a:spcBef>
        <a:spcAft>
          <a:spcPct val="0"/>
        </a:spcAft>
        <a:defRPr sz="2400">
          <a:solidFill>
            <a:schemeClr val="tx2"/>
          </a:solidFill>
          <a:latin typeface="Arial" pitchFamily="34" charset="0"/>
        </a:defRPr>
      </a:lvl4pPr>
      <a:lvl5pPr algn="l" rtl="0" eaLnBrk="0" fontAlgn="base" hangingPunct="0">
        <a:spcBef>
          <a:spcPct val="0"/>
        </a:spcBef>
        <a:spcAft>
          <a:spcPct val="0"/>
        </a:spcAft>
        <a:defRPr sz="2400">
          <a:solidFill>
            <a:schemeClr val="tx2"/>
          </a:solidFill>
          <a:latin typeface="Arial" pitchFamily="34" charset="0"/>
        </a:defRPr>
      </a:lvl5pPr>
      <a:lvl6pPr marL="457200" algn="l" rtl="0" fontAlgn="base">
        <a:spcBef>
          <a:spcPct val="0"/>
        </a:spcBef>
        <a:spcAft>
          <a:spcPct val="0"/>
        </a:spcAft>
        <a:defRPr sz="2400">
          <a:solidFill>
            <a:schemeClr val="tx2"/>
          </a:solidFill>
          <a:latin typeface="Arial" pitchFamily="34" charset="0"/>
        </a:defRPr>
      </a:lvl6pPr>
      <a:lvl7pPr marL="914400" algn="l" rtl="0" fontAlgn="base">
        <a:spcBef>
          <a:spcPct val="0"/>
        </a:spcBef>
        <a:spcAft>
          <a:spcPct val="0"/>
        </a:spcAft>
        <a:defRPr sz="2400">
          <a:solidFill>
            <a:schemeClr val="tx2"/>
          </a:solidFill>
          <a:latin typeface="Arial" pitchFamily="34" charset="0"/>
        </a:defRPr>
      </a:lvl7pPr>
      <a:lvl8pPr marL="1371600" algn="l" rtl="0" fontAlgn="base">
        <a:spcBef>
          <a:spcPct val="0"/>
        </a:spcBef>
        <a:spcAft>
          <a:spcPct val="0"/>
        </a:spcAft>
        <a:defRPr sz="2400">
          <a:solidFill>
            <a:schemeClr val="tx2"/>
          </a:solidFill>
          <a:latin typeface="Arial" pitchFamily="34" charset="0"/>
        </a:defRPr>
      </a:lvl8pPr>
      <a:lvl9pPr marL="1828800" algn="l" rtl="0" fontAlgn="base">
        <a:spcBef>
          <a:spcPct val="0"/>
        </a:spcBef>
        <a:spcAft>
          <a:spcPct val="0"/>
        </a:spcAft>
        <a:defRPr sz="2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 name="Group 8"/>
          <p:cNvGrpSpPr>
            <a:grpSpLocks/>
          </p:cNvGrpSpPr>
          <p:nvPr/>
        </p:nvGrpSpPr>
        <p:grpSpPr bwMode="auto">
          <a:xfrm>
            <a:off x="76200" y="427038"/>
            <a:ext cx="8991600" cy="6400800"/>
            <a:chOff x="144" y="480"/>
            <a:chExt cx="5472" cy="3744"/>
          </a:xfrm>
        </p:grpSpPr>
        <p:sp>
          <p:nvSpPr>
            <p:cNvPr id="109577" name="Rectangle 9"/>
            <p:cNvSpPr>
              <a:spLocks noChangeArrowheads="1"/>
            </p:cNvSpPr>
            <p:nvPr/>
          </p:nvSpPr>
          <p:spPr bwMode="auto">
            <a:xfrm>
              <a:off x="144" y="480"/>
              <a:ext cx="5472" cy="3744"/>
            </a:xfrm>
            <a:prstGeom prst="rect">
              <a:avLst/>
            </a:prstGeom>
            <a:solidFill>
              <a:schemeClr val="bg2"/>
            </a:solidFill>
            <a:ln w="9525">
              <a:solidFill>
                <a:schemeClr val="tx1"/>
              </a:solidFill>
              <a:miter lim="800000"/>
              <a:headEnd/>
              <a:tailEnd/>
            </a:ln>
            <a:effectLst/>
          </p:spPr>
          <p:txBody>
            <a:bodyPr wrap="none" anchor="ctr"/>
            <a:lstStyle/>
            <a:p>
              <a:pPr algn="l">
                <a:spcAft>
                  <a:spcPct val="0"/>
                </a:spcAft>
                <a:defRPr/>
              </a:pPr>
              <a:endParaRPr lang="en-US" sz="1600">
                <a:solidFill>
                  <a:srgbClr val="000000"/>
                </a:solidFill>
                <a:latin typeface="Arial"/>
                <a:ea typeface="+mn-ea"/>
                <a:cs typeface="Arial" charset="0"/>
              </a:endParaRPr>
            </a:p>
          </p:txBody>
        </p:sp>
        <p:sp>
          <p:nvSpPr>
            <p:cNvPr id="109578" name="Rectangle 10"/>
            <p:cNvSpPr>
              <a:spLocks noChangeArrowheads="1"/>
            </p:cNvSpPr>
            <p:nvPr/>
          </p:nvSpPr>
          <p:spPr bwMode="auto">
            <a:xfrm>
              <a:off x="152" y="480"/>
              <a:ext cx="5458" cy="3684"/>
            </a:xfrm>
            <a:prstGeom prst="rect">
              <a:avLst/>
            </a:prstGeom>
            <a:solidFill>
              <a:schemeClr val="bg1"/>
            </a:solidFill>
            <a:ln w="9525">
              <a:solidFill>
                <a:schemeClr val="tx1"/>
              </a:solidFill>
              <a:miter lim="800000"/>
              <a:headEnd/>
              <a:tailEnd/>
            </a:ln>
            <a:effectLst/>
          </p:spPr>
          <p:txBody>
            <a:bodyPr wrap="none" anchor="ctr"/>
            <a:lstStyle/>
            <a:p>
              <a:pPr algn="l">
                <a:spcAft>
                  <a:spcPct val="0"/>
                </a:spcAft>
                <a:defRPr/>
              </a:pPr>
              <a:endParaRPr lang="en-US" sz="1600">
                <a:solidFill>
                  <a:srgbClr val="000000"/>
                </a:solidFill>
                <a:latin typeface="Arial"/>
                <a:ea typeface="+mn-ea"/>
                <a:cs typeface="Arial" charset="0"/>
              </a:endParaRPr>
            </a:p>
          </p:txBody>
        </p:sp>
      </p:grpSp>
      <p:sp>
        <p:nvSpPr>
          <p:cNvPr id="1027" name="Rectangle 2"/>
          <p:cNvSpPr>
            <a:spLocks noGrp="1" noChangeArrowheads="1"/>
          </p:cNvSpPr>
          <p:nvPr>
            <p:ph type="title"/>
          </p:nvPr>
        </p:nvSpPr>
        <p:spPr bwMode="auto">
          <a:xfrm>
            <a:off x="438150" y="0"/>
            <a:ext cx="8239125" cy="4397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95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vl1pPr>
          </a:lstStyle>
          <a:p>
            <a:pPr algn="l">
              <a:spcAft>
                <a:spcPct val="0"/>
              </a:spcAft>
              <a:defRPr/>
            </a:pPr>
            <a:fld id="{406F974F-07AB-455E-A833-3C8447A45B8D}" type="datetimeFigureOut">
              <a:rPr lang="en-US">
                <a:solidFill>
                  <a:srgbClr val="000000"/>
                </a:solidFill>
                <a:latin typeface="Arial"/>
                <a:ea typeface="+mn-ea"/>
                <a:cs typeface="Arial" charset="0"/>
              </a:rPr>
              <a:pPr algn="l">
                <a:spcAft>
                  <a:spcPct val="0"/>
                </a:spcAft>
                <a:defRPr/>
              </a:pPr>
              <a:t>5/14/2015</a:t>
            </a:fld>
            <a:endParaRPr lang="en-US">
              <a:solidFill>
                <a:srgbClr val="000000"/>
              </a:solidFill>
              <a:latin typeface="Arial"/>
              <a:ea typeface="+mn-ea"/>
              <a:cs typeface="Arial" charset="0"/>
            </a:endParaRPr>
          </a:p>
        </p:txBody>
      </p:sp>
      <p:sp>
        <p:nvSpPr>
          <p:cNvPr id="1095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vl1pPr>
          </a:lstStyle>
          <a:p>
            <a:pPr>
              <a:spcAft>
                <a:spcPct val="0"/>
              </a:spcAft>
              <a:defRPr/>
            </a:pPr>
            <a:endParaRPr lang="en-US">
              <a:solidFill>
                <a:srgbClr val="000000"/>
              </a:solidFill>
              <a:latin typeface="Arial"/>
              <a:ea typeface="+mn-ea"/>
              <a:cs typeface="Arial" charset="0"/>
            </a:endParaRPr>
          </a:p>
        </p:txBody>
      </p:sp>
      <p:sp>
        <p:nvSpPr>
          <p:cNvPr id="1095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vl1pPr>
          </a:lstStyle>
          <a:p>
            <a:pPr>
              <a:spcAft>
                <a:spcPct val="0"/>
              </a:spcAft>
              <a:defRPr/>
            </a:pPr>
            <a:fld id="{121C237E-3CCD-4FD9-96E6-ADC9840BA944}" type="slidenum">
              <a:rPr lang="en-US">
                <a:solidFill>
                  <a:srgbClr val="000000"/>
                </a:solidFill>
                <a:latin typeface="Arial"/>
                <a:ea typeface="+mn-ea"/>
                <a:cs typeface="Arial" charset="0"/>
              </a:rPr>
              <a:pPr>
                <a:spcAft>
                  <a:spcPct val="0"/>
                </a:spcAft>
                <a:defRPr/>
              </a:pPr>
              <a:t>‹#›</a:t>
            </a:fld>
            <a:endParaRPr lang="en-US">
              <a:solidFill>
                <a:srgbClr val="000000"/>
              </a:solidFill>
              <a:latin typeface="Arial"/>
              <a:ea typeface="+mn-ea"/>
              <a:cs typeface="Arial" charset="0"/>
            </a:endParaRPr>
          </a:p>
        </p:txBody>
      </p:sp>
    </p:spTree>
  </p:cSld>
  <p:clrMap bg1="lt1" tx1="dk1" bg2="lt2" tx2="dk2" accent1="accent1" accent2="accent2" accent3="accent3" accent4="accent4" accent5="accent5" accent6="accent6" hlink="hlink" folHlink="folHlink"/>
  <p:sldLayoutIdLst>
    <p:sldLayoutId id="2147483960" r:id="rId1"/>
    <p:sldLayoutId id="2147483961" r:id="rId2"/>
    <p:sldLayoutId id="2147483962" r:id="rId3"/>
    <p:sldLayoutId id="2147483963" r:id="rId4"/>
    <p:sldLayoutId id="2147483964" r:id="rId5"/>
    <p:sldLayoutId id="2147483965" r:id="rId6"/>
    <p:sldLayoutId id="2147483966" r:id="rId7"/>
    <p:sldLayoutId id="2147483967" r:id="rId8"/>
    <p:sldLayoutId id="2147483968" r:id="rId9"/>
    <p:sldLayoutId id="2147483969" r:id="rId10"/>
    <p:sldLayoutId id="2147483970" r:id="rId11"/>
  </p:sldLayoutIdLst>
  <p:transition/>
  <p:timing>
    <p:tnLst>
      <p:par>
        <p:cTn id="1" dur="indefinite" restart="never" nodeType="tmRoot"/>
      </p:par>
    </p:tnLst>
  </p:timing>
  <p:txStyles>
    <p:title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Arial" charset="0"/>
        </a:defRPr>
      </a:lvl2pPr>
      <a:lvl3pPr algn="l" rtl="0" eaLnBrk="0" fontAlgn="base" hangingPunct="0">
        <a:spcBef>
          <a:spcPct val="0"/>
        </a:spcBef>
        <a:spcAft>
          <a:spcPct val="0"/>
        </a:spcAft>
        <a:defRPr sz="2400">
          <a:solidFill>
            <a:schemeClr val="tx2"/>
          </a:solidFill>
          <a:latin typeface="Arial" charset="0"/>
        </a:defRPr>
      </a:lvl3pPr>
      <a:lvl4pPr algn="l" rtl="0" eaLnBrk="0" fontAlgn="base" hangingPunct="0">
        <a:spcBef>
          <a:spcPct val="0"/>
        </a:spcBef>
        <a:spcAft>
          <a:spcPct val="0"/>
        </a:spcAft>
        <a:defRPr sz="2400">
          <a:solidFill>
            <a:schemeClr val="tx2"/>
          </a:solidFill>
          <a:latin typeface="Arial" charset="0"/>
        </a:defRPr>
      </a:lvl4pPr>
      <a:lvl5pPr algn="l" rtl="0" eaLnBrk="0" fontAlgn="base" hangingPunct="0">
        <a:spcBef>
          <a:spcPct val="0"/>
        </a:spcBef>
        <a:spcAft>
          <a:spcPct val="0"/>
        </a:spcAft>
        <a:defRPr sz="2400">
          <a:solidFill>
            <a:schemeClr val="tx2"/>
          </a:solidFill>
          <a:latin typeface="Arial" charset="0"/>
        </a:defRPr>
      </a:lvl5pPr>
      <a:lvl6pPr marL="457200" algn="l" rtl="0" fontAlgn="base">
        <a:spcBef>
          <a:spcPct val="0"/>
        </a:spcBef>
        <a:spcAft>
          <a:spcPct val="0"/>
        </a:spcAft>
        <a:defRPr sz="2400">
          <a:solidFill>
            <a:schemeClr val="tx2"/>
          </a:solidFill>
          <a:latin typeface="Arial" charset="0"/>
        </a:defRPr>
      </a:lvl6pPr>
      <a:lvl7pPr marL="914400" algn="l" rtl="0" fontAlgn="base">
        <a:spcBef>
          <a:spcPct val="0"/>
        </a:spcBef>
        <a:spcAft>
          <a:spcPct val="0"/>
        </a:spcAft>
        <a:defRPr sz="2400">
          <a:solidFill>
            <a:schemeClr val="tx2"/>
          </a:solidFill>
          <a:latin typeface="Arial" charset="0"/>
        </a:defRPr>
      </a:lvl7pPr>
      <a:lvl8pPr marL="1371600" algn="l" rtl="0" fontAlgn="base">
        <a:spcBef>
          <a:spcPct val="0"/>
        </a:spcBef>
        <a:spcAft>
          <a:spcPct val="0"/>
        </a:spcAft>
        <a:defRPr sz="2400">
          <a:solidFill>
            <a:schemeClr val="tx2"/>
          </a:solidFill>
          <a:latin typeface="Arial" charset="0"/>
        </a:defRPr>
      </a:lvl8pPr>
      <a:lvl9pPr marL="1828800" algn="l" rtl="0" fontAlgn="base">
        <a:spcBef>
          <a:spcPct val="0"/>
        </a:spcBef>
        <a:spcAft>
          <a:spcPct val="0"/>
        </a:spcAft>
        <a:defRPr sz="2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8"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6725" y="171450"/>
            <a:ext cx="8382000" cy="33337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52425" y="784225"/>
            <a:ext cx="8382000" cy="50069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70661" name="Line 5"/>
          <p:cNvSpPr>
            <a:spLocks noChangeShapeType="1"/>
          </p:cNvSpPr>
          <p:nvPr/>
        </p:nvSpPr>
        <p:spPr bwMode="auto">
          <a:xfrm>
            <a:off x="184150" y="635000"/>
            <a:ext cx="8775700" cy="0"/>
          </a:xfrm>
          <a:prstGeom prst="line">
            <a:avLst/>
          </a:prstGeom>
          <a:noFill/>
          <a:ln w="52197">
            <a:solidFill>
              <a:schemeClr val="tx2"/>
            </a:solidFill>
            <a:round/>
            <a:headEnd/>
            <a:tailEnd/>
          </a:ln>
        </p:spPr>
        <p:txBody>
          <a:bodyPr wrap="none" anchor="ctr"/>
          <a:lstStyle/>
          <a:p>
            <a:pPr>
              <a:defRPr/>
            </a:pPr>
            <a:endParaRPr lang="en-US" dirty="0"/>
          </a:p>
        </p:txBody>
      </p:sp>
      <p:sp>
        <p:nvSpPr>
          <p:cNvPr id="70662" name="Line 6"/>
          <p:cNvSpPr>
            <a:spLocks noChangeShapeType="1"/>
          </p:cNvSpPr>
          <p:nvPr/>
        </p:nvSpPr>
        <p:spPr bwMode="auto">
          <a:xfrm>
            <a:off x="184150" y="635000"/>
            <a:ext cx="8775700" cy="0"/>
          </a:xfrm>
          <a:prstGeom prst="line">
            <a:avLst/>
          </a:prstGeom>
          <a:noFill/>
          <a:ln w="52197">
            <a:solidFill>
              <a:srgbClr val="003D79"/>
            </a:solidFill>
            <a:round/>
            <a:headEnd/>
            <a:tailEnd/>
          </a:ln>
        </p:spPr>
        <p:txBody>
          <a:bodyPr wrap="none" anchor="ctr"/>
          <a:lstStyle/>
          <a:p>
            <a:pPr>
              <a:defRPr/>
            </a:pPr>
            <a:endParaRPr lang="en-US" dirty="0"/>
          </a:p>
        </p:txBody>
      </p:sp>
      <p:sp>
        <p:nvSpPr>
          <p:cNvPr id="70665" name="Rectangle 9"/>
          <p:cNvSpPr>
            <a:spLocks noGrp="1" noChangeArrowheads="1"/>
          </p:cNvSpPr>
          <p:nvPr>
            <p:ph type="ftr" sz="quarter" idx="3"/>
          </p:nvPr>
        </p:nvSpPr>
        <p:spPr bwMode="auto">
          <a:xfrm>
            <a:off x="377517" y="5943600"/>
            <a:ext cx="8382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spcAft>
                <a:spcPct val="0"/>
              </a:spcAft>
              <a:defRPr sz="1000">
                <a:solidFill>
                  <a:schemeClr val="tx1"/>
                </a:solidFill>
              </a:defRPr>
            </a:lvl1pPr>
          </a:lstStyle>
          <a:p>
            <a:pPr>
              <a:defRPr/>
            </a:pPr>
            <a:endParaRPr lang="en-US" dirty="0">
              <a:solidFill>
                <a:srgbClr val="333333"/>
              </a:solidFill>
            </a:endParaRPr>
          </a:p>
        </p:txBody>
      </p:sp>
      <p:sp>
        <p:nvSpPr>
          <p:cNvPr id="9" name="Rectangle 4"/>
          <p:cNvSpPr txBox="1">
            <a:spLocks noChangeArrowheads="1"/>
          </p:cNvSpPr>
          <p:nvPr userDrawn="1"/>
        </p:nvSpPr>
        <p:spPr bwMode="white">
          <a:xfrm>
            <a:off x="4612332" y="6434488"/>
            <a:ext cx="457200" cy="2286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eaLnBrk="0" hangingPunct="0">
              <a:spcAft>
                <a:spcPct val="0"/>
              </a:spcAft>
              <a:defRPr sz="1000">
                <a:solidFill>
                  <a:srgbClr val="FFFFFF"/>
                </a:solidFill>
              </a:defRPr>
            </a:lvl1pPr>
          </a:lstStyle>
          <a:p>
            <a:pPr>
              <a:defRPr/>
            </a:pPr>
            <a:fld id="{A0A03F51-2955-4EA9-BE4E-42B6F90C747F}" type="slidenum">
              <a:rPr lang="en-US" smtClean="0"/>
              <a:pPr>
                <a:defRPr/>
              </a:pPr>
              <a:t>‹#›</a:t>
            </a:fld>
            <a:endParaRPr lang="en-US" dirty="0"/>
          </a:p>
        </p:txBody>
      </p:sp>
      <p:sp>
        <p:nvSpPr>
          <p:cNvPr id="14" name="Rectangle 9"/>
          <p:cNvSpPr txBox="1">
            <a:spLocks noChangeArrowheads="1"/>
          </p:cNvSpPr>
          <p:nvPr userDrawn="1"/>
        </p:nvSpPr>
        <p:spPr bwMode="auto">
          <a:xfrm>
            <a:off x="185493" y="6382512"/>
            <a:ext cx="3654987"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marR="0" indent="0" algn="l" defTabSz="914400" rtl="0" eaLnBrk="0" fontAlgn="base" latinLnBrk="0" hangingPunct="0">
              <a:lnSpc>
                <a:spcPct val="100000"/>
              </a:lnSpc>
              <a:spcBef>
                <a:spcPct val="0"/>
              </a:spcBef>
              <a:spcAft>
                <a:spcPct val="0"/>
              </a:spcAft>
              <a:buClrTx/>
              <a:buSzTx/>
              <a:buFontTx/>
              <a:buNone/>
              <a:tabLst/>
              <a:defRPr sz="1000">
                <a:solidFill>
                  <a:schemeClr val="bg1"/>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000" b="1" i="0" u="none" strike="noStrike" kern="1200" cap="none" spc="0" normalizeH="0" baseline="0" noProof="0" smtClean="0">
                <a:ln>
                  <a:noFill/>
                </a:ln>
                <a:solidFill>
                  <a:schemeClr val="bg1"/>
                </a:solidFill>
                <a:effectLst/>
                <a:uLnTx/>
                <a:uFillTx/>
                <a:latin typeface="Arial" charset="0"/>
                <a:ea typeface="ＭＳ Ｐゴシック" pitchFamily="34" charset="-128"/>
                <a:cs typeface="+mn-cs"/>
              </a:rPr>
              <a:t>SOLUTION</a:t>
            </a:r>
            <a:r>
              <a:rPr kumimoji="0" lang="en-US" sz="1000" b="0" i="0" u="none" strike="noStrike" kern="1200" cap="none" spc="0" normalizeH="0" baseline="0" noProof="0" smtClean="0">
                <a:ln>
                  <a:noFill/>
                </a:ln>
                <a:solidFill>
                  <a:schemeClr val="bg1"/>
                </a:solidFill>
                <a:effectLst/>
                <a:uLnTx/>
                <a:uFillTx/>
                <a:latin typeface="Arial" charset="0"/>
                <a:ea typeface="ＭＳ Ｐゴシック" pitchFamily="34" charset="-128"/>
                <a:cs typeface="+mn-cs"/>
              </a:rPr>
              <a:t>TRACK  | VMware vSphere </a:t>
            </a:r>
            <a:endParaRPr kumimoji="0" lang="en-US" sz="1000" b="0" i="0" u="none" strike="noStrike" kern="1200" cap="none" spc="0" normalizeH="0" baseline="0" noProof="0" dirty="0">
              <a:ln>
                <a:noFill/>
              </a:ln>
              <a:solidFill>
                <a:schemeClr val="bg1"/>
              </a:solidFill>
              <a:effectLst/>
              <a:uLnTx/>
              <a:uFillTx/>
              <a:latin typeface="Arial" charset="0"/>
              <a:ea typeface="ＭＳ Ｐゴシック" pitchFamily="34" charset="-128"/>
              <a:cs typeface="+mn-cs"/>
            </a:endParaRPr>
          </a:p>
        </p:txBody>
      </p:sp>
      <p:sp>
        <p:nvSpPr>
          <p:cNvPr id="15" name="TextBox 14"/>
          <p:cNvSpPr txBox="1"/>
          <p:nvPr userDrawn="1"/>
        </p:nvSpPr>
        <p:spPr bwMode="gray">
          <a:xfrm>
            <a:off x="6729169" y="6696045"/>
            <a:ext cx="2343150" cy="184666"/>
          </a:xfrm>
          <a:prstGeom prst="rect">
            <a:avLst/>
          </a:prstGeom>
          <a:noFill/>
        </p:spPr>
        <p:txBody>
          <a:bodyPr wrap="square" rtlCol="0">
            <a:spAutoFit/>
          </a:bodyPr>
          <a:lstStyle/>
          <a:p>
            <a:pPr algn="r"/>
            <a:r>
              <a:rPr lang="en-US" sz="600" dirty="0" smtClean="0">
                <a:solidFill>
                  <a:schemeClr val="bg2">
                    <a:lumMod val="75000"/>
                  </a:schemeClr>
                </a:solidFill>
              </a:rPr>
              <a:t>© 2010 VMware Inc. All rights reserved</a:t>
            </a:r>
          </a:p>
        </p:txBody>
      </p:sp>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Lst>
  <p:transition>
    <p:fade/>
  </p:transition>
  <p:timing>
    <p:tnLst>
      <p:par>
        <p:cTn id="1" dur="indefinite" restart="never" nodeType="tmRoot"/>
      </p:par>
    </p:tnLst>
  </p:timing>
  <p:hf hdr="0" ftr="0"/>
  <p:txStyles>
    <p:titleStyle>
      <a:lvl1pPr algn="l" rtl="0" eaLnBrk="0" fontAlgn="base" hangingPunct="0">
        <a:spcBef>
          <a:spcPct val="0"/>
        </a:spcBef>
        <a:spcAft>
          <a:spcPct val="0"/>
        </a:spcAft>
        <a:defRPr sz="2200" b="1">
          <a:solidFill>
            <a:srgbClr val="003D79"/>
          </a:solidFill>
          <a:latin typeface="+mj-lt"/>
          <a:ea typeface="+mj-ea"/>
          <a:cs typeface="+mj-cs"/>
        </a:defRPr>
      </a:lvl1pPr>
      <a:lvl2pPr algn="l" rtl="0" eaLnBrk="0" fontAlgn="base" hangingPunct="0">
        <a:spcBef>
          <a:spcPct val="0"/>
        </a:spcBef>
        <a:spcAft>
          <a:spcPct val="0"/>
        </a:spcAft>
        <a:defRPr sz="2200" b="1">
          <a:solidFill>
            <a:srgbClr val="333333"/>
          </a:solidFill>
          <a:latin typeface="Arial" charset="0"/>
          <a:ea typeface="ＭＳ Ｐゴシック" pitchFamily="34" charset="-128"/>
        </a:defRPr>
      </a:lvl2pPr>
      <a:lvl3pPr algn="l" rtl="0" eaLnBrk="0" fontAlgn="base" hangingPunct="0">
        <a:spcBef>
          <a:spcPct val="0"/>
        </a:spcBef>
        <a:spcAft>
          <a:spcPct val="0"/>
        </a:spcAft>
        <a:defRPr sz="2200" b="1">
          <a:solidFill>
            <a:srgbClr val="333333"/>
          </a:solidFill>
          <a:latin typeface="Arial" charset="0"/>
          <a:ea typeface="ＭＳ Ｐゴシック" pitchFamily="34" charset="-128"/>
        </a:defRPr>
      </a:lvl3pPr>
      <a:lvl4pPr algn="l" rtl="0" eaLnBrk="0" fontAlgn="base" hangingPunct="0">
        <a:spcBef>
          <a:spcPct val="0"/>
        </a:spcBef>
        <a:spcAft>
          <a:spcPct val="0"/>
        </a:spcAft>
        <a:defRPr sz="2200" b="1">
          <a:solidFill>
            <a:srgbClr val="333333"/>
          </a:solidFill>
          <a:latin typeface="Arial" charset="0"/>
          <a:ea typeface="ＭＳ Ｐゴシック" pitchFamily="34" charset="-128"/>
        </a:defRPr>
      </a:lvl4pPr>
      <a:lvl5pPr algn="l" rtl="0" eaLnBrk="0" fontAlgn="base" hangingPunct="0">
        <a:spcBef>
          <a:spcPct val="0"/>
        </a:spcBef>
        <a:spcAft>
          <a:spcPct val="0"/>
        </a:spcAft>
        <a:defRPr sz="2200" b="1">
          <a:solidFill>
            <a:srgbClr val="333333"/>
          </a:solidFill>
          <a:latin typeface="Arial" charset="0"/>
          <a:ea typeface="ＭＳ Ｐゴシック" pitchFamily="34" charset="-128"/>
        </a:defRPr>
      </a:lvl5pPr>
      <a:lvl6pPr marL="457200" algn="l" rtl="0" fontAlgn="base">
        <a:spcBef>
          <a:spcPct val="0"/>
        </a:spcBef>
        <a:spcAft>
          <a:spcPct val="0"/>
        </a:spcAft>
        <a:defRPr sz="2200" b="1">
          <a:solidFill>
            <a:schemeClr val="tx2"/>
          </a:solidFill>
          <a:latin typeface="Arial" charset="0"/>
          <a:ea typeface="ＭＳ Ｐゴシック" pitchFamily="34" charset="-128"/>
        </a:defRPr>
      </a:lvl6pPr>
      <a:lvl7pPr marL="914400" algn="l" rtl="0" fontAlgn="base">
        <a:spcBef>
          <a:spcPct val="0"/>
        </a:spcBef>
        <a:spcAft>
          <a:spcPct val="0"/>
        </a:spcAft>
        <a:defRPr sz="2200" b="1">
          <a:solidFill>
            <a:schemeClr val="tx2"/>
          </a:solidFill>
          <a:latin typeface="Arial" charset="0"/>
          <a:ea typeface="ＭＳ Ｐゴシック" pitchFamily="34" charset="-128"/>
        </a:defRPr>
      </a:lvl7pPr>
      <a:lvl8pPr marL="1371600" algn="l" rtl="0" fontAlgn="base">
        <a:spcBef>
          <a:spcPct val="0"/>
        </a:spcBef>
        <a:spcAft>
          <a:spcPct val="0"/>
        </a:spcAft>
        <a:defRPr sz="2200" b="1">
          <a:solidFill>
            <a:schemeClr val="tx2"/>
          </a:solidFill>
          <a:latin typeface="Arial" charset="0"/>
          <a:ea typeface="ＭＳ Ｐゴシック" pitchFamily="34" charset="-128"/>
        </a:defRPr>
      </a:lvl8pPr>
      <a:lvl9pPr marL="1828800" algn="l" rtl="0" fontAlgn="base">
        <a:spcBef>
          <a:spcPct val="0"/>
        </a:spcBef>
        <a:spcAft>
          <a:spcPct val="0"/>
        </a:spcAft>
        <a:defRPr sz="2200" b="1">
          <a:solidFill>
            <a:schemeClr val="tx2"/>
          </a:solidFill>
          <a:latin typeface="Arial" charset="0"/>
          <a:ea typeface="ＭＳ Ｐゴシック" pitchFamily="34" charset="-128"/>
        </a:defRPr>
      </a:lvl9pPr>
    </p:titleStyle>
    <p:bodyStyle>
      <a:lvl1pPr marL="114300" indent="-114300" algn="l" rtl="0" eaLnBrk="0" fontAlgn="base" hangingPunct="0">
        <a:lnSpc>
          <a:spcPts val="2400"/>
        </a:lnSpc>
        <a:spcBef>
          <a:spcPts val="1000"/>
        </a:spcBef>
        <a:spcAft>
          <a:spcPct val="0"/>
        </a:spcAft>
        <a:buClr>
          <a:srgbClr val="246978"/>
        </a:buClr>
        <a:buFont typeface="Arial" pitchFamily="34" charset="0"/>
        <a:buChar char=" "/>
        <a:defRPr sz="2000" b="1">
          <a:solidFill>
            <a:srgbClr val="333333"/>
          </a:solidFill>
          <a:latin typeface="+mn-lt"/>
          <a:ea typeface="+mn-ea"/>
          <a:cs typeface="+mn-cs"/>
        </a:defRPr>
      </a:lvl1pPr>
      <a:lvl2pPr marL="400050" indent="-171450" algn="l" rtl="0" eaLnBrk="0" fontAlgn="base" hangingPunct="0">
        <a:lnSpc>
          <a:spcPts val="2200"/>
        </a:lnSpc>
        <a:spcBef>
          <a:spcPts val="800"/>
        </a:spcBef>
        <a:spcAft>
          <a:spcPct val="0"/>
        </a:spcAft>
        <a:buClr>
          <a:srgbClr val="246978"/>
        </a:buClr>
        <a:buSzPct val="110000"/>
        <a:buFont typeface="Times" pitchFamily="18" charset="0"/>
        <a:buChar char="•"/>
        <a:defRPr>
          <a:solidFill>
            <a:srgbClr val="333333"/>
          </a:solidFill>
          <a:latin typeface="+mn-lt"/>
          <a:ea typeface="+mn-ea"/>
        </a:defRPr>
      </a:lvl2pPr>
      <a:lvl3pPr marL="628650" indent="-171450" algn="l" rtl="0" eaLnBrk="0" fontAlgn="base" hangingPunct="0">
        <a:lnSpc>
          <a:spcPts val="2000"/>
        </a:lnSpc>
        <a:spcBef>
          <a:spcPts val="600"/>
        </a:spcBef>
        <a:spcAft>
          <a:spcPct val="0"/>
        </a:spcAft>
        <a:buClr>
          <a:srgbClr val="246978"/>
        </a:buClr>
        <a:buFont typeface="Wingdings" pitchFamily="2" charset="2"/>
        <a:buChar char="§"/>
        <a:defRPr sz="1600">
          <a:solidFill>
            <a:srgbClr val="333333"/>
          </a:solidFill>
          <a:latin typeface="+mn-lt"/>
          <a:ea typeface="+mn-ea"/>
        </a:defRPr>
      </a:lvl3pPr>
      <a:lvl4pPr marL="914400" indent="-171450" algn="l" rtl="0" eaLnBrk="0" fontAlgn="base" hangingPunct="0">
        <a:lnSpc>
          <a:spcPts val="2000"/>
        </a:lnSpc>
        <a:spcBef>
          <a:spcPts val="600"/>
        </a:spcBef>
        <a:spcAft>
          <a:spcPct val="0"/>
        </a:spcAft>
        <a:buClr>
          <a:srgbClr val="246978"/>
        </a:buClr>
        <a:buFont typeface="Arial" charset="0"/>
        <a:buChar char="­"/>
        <a:defRPr sz="1600">
          <a:solidFill>
            <a:srgbClr val="333333"/>
          </a:solidFill>
          <a:latin typeface="+mn-lt"/>
          <a:ea typeface="+mn-ea"/>
        </a:defRPr>
      </a:lvl4pPr>
      <a:lvl5pPr marL="1200150" indent="-171450" algn="l" rtl="0" eaLnBrk="0" fontAlgn="base" hangingPunct="0">
        <a:lnSpc>
          <a:spcPts val="2000"/>
        </a:lnSpc>
        <a:spcBef>
          <a:spcPts val="600"/>
        </a:spcBef>
        <a:spcAft>
          <a:spcPct val="0"/>
        </a:spcAft>
        <a:buClr>
          <a:srgbClr val="246978"/>
        </a:buClr>
        <a:buFont typeface="Arial" charset="0"/>
        <a:buChar char="­"/>
        <a:defRPr sz="1600">
          <a:solidFill>
            <a:srgbClr val="333333"/>
          </a:solidFill>
          <a:latin typeface="+mn-lt"/>
          <a:ea typeface="+mn-ea"/>
        </a:defRPr>
      </a:lvl5pPr>
      <a:lvl6pPr marL="16002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6pPr>
      <a:lvl7pPr marL="20574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7pPr>
      <a:lvl8pPr marL="25146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8pPr>
      <a:lvl9pPr marL="29718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8"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56616" y="171450"/>
            <a:ext cx="8492109" cy="33337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52425" y="784225"/>
            <a:ext cx="8382000" cy="50069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70661" name="Line 5"/>
          <p:cNvSpPr>
            <a:spLocks noChangeShapeType="1"/>
          </p:cNvSpPr>
          <p:nvPr/>
        </p:nvSpPr>
        <p:spPr bwMode="auto">
          <a:xfrm>
            <a:off x="184150" y="635000"/>
            <a:ext cx="8775700" cy="0"/>
          </a:xfrm>
          <a:prstGeom prst="line">
            <a:avLst/>
          </a:prstGeom>
          <a:noFill/>
          <a:ln w="52197">
            <a:solidFill>
              <a:schemeClr val="tx2"/>
            </a:solidFill>
            <a:round/>
            <a:headEnd/>
            <a:tailEnd/>
          </a:ln>
        </p:spPr>
        <p:txBody>
          <a:bodyPr wrap="none" anchor="ctr"/>
          <a:lstStyle/>
          <a:p>
            <a:pPr>
              <a:defRPr/>
            </a:pPr>
            <a:endParaRPr lang="en-US" dirty="0"/>
          </a:p>
        </p:txBody>
      </p:sp>
      <p:sp>
        <p:nvSpPr>
          <p:cNvPr id="70662" name="Line 6"/>
          <p:cNvSpPr>
            <a:spLocks noChangeShapeType="1"/>
          </p:cNvSpPr>
          <p:nvPr/>
        </p:nvSpPr>
        <p:spPr bwMode="auto">
          <a:xfrm>
            <a:off x="184150" y="635000"/>
            <a:ext cx="8775700" cy="0"/>
          </a:xfrm>
          <a:prstGeom prst="line">
            <a:avLst/>
          </a:prstGeom>
          <a:noFill/>
          <a:ln w="52197">
            <a:solidFill>
              <a:srgbClr val="003D79"/>
            </a:solidFill>
            <a:round/>
            <a:headEnd/>
            <a:tailEnd/>
          </a:ln>
        </p:spPr>
        <p:txBody>
          <a:bodyPr wrap="none" anchor="ctr"/>
          <a:lstStyle/>
          <a:p>
            <a:pPr>
              <a:defRPr/>
            </a:pPr>
            <a:endParaRPr lang="en-US" dirty="0"/>
          </a:p>
        </p:txBody>
      </p:sp>
      <p:sp>
        <p:nvSpPr>
          <p:cNvPr id="70665" name="Rectangle 9"/>
          <p:cNvSpPr>
            <a:spLocks noGrp="1" noChangeArrowheads="1"/>
          </p:cNvSpPr>
          <p:nvPr>
            <p:ph type="ftr" sz="quarter" idx="3"/>
          </p:nvPr>
        </p:nvSpPr>
        <p:spPr bwMode="auto">
          <a:xfrm>
            <a:off x="377517" y="5943600"/>
            <a:ext cx="8382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spcAft>
                <a:spcPct val="0"/>
              </a:spcAft>
              <a:defRPr sz="1000">
                <a:solidFill>
                  <a:schemeClr val="tx1"/>
                </a:solidFill>
              </a:defRPr>
            </a:lvl1pPr>
          </a:lstStyle>
          <a:p>
            <a:pPr>
              <a:defRPr/>
            </a:pPr>
            <a:endParaRPr lang="en-US" dirty="0">
              <a:solidFill>
                <a:srgbClr val="333333"/>
              </a:solidFill>
            </a:endParaRPr>
          </a:p>
        </p:txBody>
      </p:sp>
      <p:sp>
        <p:nvSpPr>
          <p:cNvPr id="8" name="Rectangle 4"/>
          <p:cNvSpPr txBox="1">
            <a:spLocks noChangeArrowheads="1"/>
          </p:cNvSpPr>
          <p:nvPr userDrawn="1"/>
        </p:nvSpPr>
        <p:spPr bwMode="white">
          <a:xfrm>
            <a:off x="4612332" y="6434488"/>
            <a:ext cx="457200" cy="2286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eaLnBrk="0" hangingPunct="0">
              <a:spcAft>
                <a:spcPct val="0"/>
              </a:spcAft>
              <a:defRPr sz="1000">
                <a:solidFill>
                  <a:srgbClr val="FFFFFF"/>
                </a:solidFill>
              </a:defRPr>
            </a:lvl1pPr>
          </a:lstStyle>
          <a:p>
            <a:pPr>
              <a:defRPr/>
            </a:pPr>
            <a:fld id="{A0A03F51-2955-4EA9-BE4E-42B6F90C747F}" type="slidenum">
              <a:rPr lang="en-US" smtClean="0"/>
              <a:pPr>
                <a:defRPr/>
              </a:pPr>
              <a:t>‹#›</a:t>
            </a:fld>
            <a:endParaRPr lang="en-US" dirty="0"/>
          </a:p>
        </p:txBody>
      </p:sp>
      <p:sp>
        <p:nvSpPr>
          <p:cNvPr id="9" name="Rectangle 9"/>
          <p:cNvSpPr txBox="1">
            <a:spLocks noChangeArrowheads="1"/>
          </p:cNvSpPr>
          <p:nvPr userDrawn="1"/>
        </p:nvSpPr>
        <p:spPr bwMode="auto">
          <a:xfrm>
            <a:off x="185493" y="6382512"/>
            <a:ext cx="3654987"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marR="0" indent="0" algn="l" defTabSz="914400" rtl="0" eaLnBrk="0" fontAlgn="base" latinLnBrk="0" hangingPunct="0">
              <a:lnSpc>
                <a:spcPct val="100000"/>
              </a:lnSpc>
              <a:spcBef>
                <a:spcPct val="0"/>
              </a:spcBef>
              <a:spcAft>
                <a:spcPct val="0"/>
              </a:spcAft>
              <a:buClrTx/>
              <a:buSzTx/>
              <a:buFontTx/>
              <a:buNone/>
              <a:tabLst/>
              <a:defRPr sz="1000">
                <a:solidFill>
                  <a:schemeClr val="bg1"/>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000" b="1" i="0" u="none" strike="noStrike" kern="1200" cap="none" spc="0" normalizeH="0" baseline="0" noProof="0" smtClean="0">
                <a:ln>
                  <a:noFill/>
                </a:ln>
                <a:solidFill>
                  <a:schemeClr val="bg1"/>
                </a:solidFill>
                <a:effectLst/>
                <a:uLnTx/>
                <a:uFillTx/>
                <a:latin typeface="Arial" charset="0"/>
                <a:ea typeface="ＭＳ Ｐゴシック" pitchFamily="34" charset="-128"/>
                <a:cs typeface="+mn-cs"/>
              </a:rPr>
              <a:t>SOLUTION</a:t>
            </a:r>
            <a:r>
              <a:rPr kumimoji="0" lang="en-US" sz="1000" b="0" i="0" u="none" strike="noStrike" kern="1200" cap="none" spc="0" normalizeH="0" baseline="0" noProof="0" smtClean="0">
                <a:ln>
                  <a:noFill/>
                </a:ln>
                <a:solidFill>
                  <a:schemeClr val="bg1"/>
                </a:solidFill>
                <a:effectLst/>
                <a:uLnTx/>
                <a:uFillTx/>
                <a:latin typeface="Arial" charset="0"/>
                <a:ea typeface="ＭＳ Ｐゴシック" pitchFamily="34" charset="-128"/>
                <a:cs typeface="+mn-cs"/>
              </a:rPr>
              <a:t>TRACK  | VMware vSphere </a:t>
            </a:r>
            <a:endParaRPr kumimoji="0" lang="en-US" sz="1000" b="0" i="0" u="none" strike="noStrike" kern="1200" cap="none" spc="0" normalizeH="0" baseline="0" noProof="0" dirty="0">
              <a:ln>
                <a:noFill/>
              </a:ln>
              <a:solidFill>
                <a:schemeClr val="bg1"/>
              </a:solidFill>
              <a:effectLst/>
              <a:uLnTx/>
              <a:uFillTx/>
              <a:latin typeface="Arial" charset="0"/>
              <a:ea typeface="ＭＳ Ｐゴシック" pitchFamily="34" charset="-128"/>
              <a:cs typeface="+mn-cs"/>
            </a:endParaRPr>
          </a:p>
        </p:txBody>
      </p:sp>
      <p:sp>
        <p:nvSpPr>
          <p:cNvPr id="10" name="TextBox 9"/>
          <p:cNvSpPr txBox="1"/>
          <p:nvPr userDrawn="1"/>
        </p:nvSpPr>
        <p:spPr bwMode="gray">
          <a:xfrm>
            <a:off x="6729169" y="6696045"/>
            <a:ext cx="2343150" cy="184666"/>
          </a:xfrm>
          <a:prstGeom prst="rect">
            <a:avLst/>
          </a:prstGeom>
          <a:noFill/>
        </p:spPr>
        <p:txBody>
          <a:bodyPr wrap="square" rtlCol="0">
            <a:spAutoFit/>
          </a:bodyPr>
          <a:lstStyle/>
          <a:p>
            <a:pPr algn="r"/>
            <a:r>
              <a:rPr lang="en-US" sz="600" dirty="0" smtClean="0">
                <a:solidFill>
                  <a:schemeClr val="bg2">
                    <a:lumMod val="75000"/>
                  </a:schemeClr>
                </a:solidFill>
              </a:rPr>
              <a:t>© 2010 VMware Inc. All rights reserved</a:t>
            </a:r>
          </a:p>
        </p:txBody>
      </p:sp>
    </p:spTree>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Lst>
  <p:transition>
    <p:fade/>
  </p:transition>
  <p:timing>
    <p:tnLst>
      <p:par>
        <p:cTn id="1" dur="indefinite" restart="never" nodeType="tmRoot"/>
      </p:par>
    </p:tnLst>
  </p:timing>
  <p:hf hdr="0" ftr="0"/>
  <p:txStyles>
    <p:titleStyle>
      <a:lvl1pPr algn="l" rtl="0" eaLnBrk="0" fontAlgn="base" hangingPunct="0">
        <a:spcBef>
          <a:spcPct val="0"/>
        </a:spcBef>
        <a:spcAft>
          <a:spcPct val="0"/>
        </a:spcAft>
        <a:defRPr sz="2200" b="1">
          <a:solidFill>
            <a:srgbClr val="003D79"/>
          </a:solidFill>
          <a:latin typeface="+mj-lt"/>
          <a:ea typeface="+mj-ea"/>
          <a:cs typeface="+mj-cs"/>
        </a:defRPr>
      </a:lvl1pPr>
      <a:lvl2pPr algn="l" rtl="0" eaLnBrk="0" fontAlgn="base" hangingPunct="0">
        <a:spcBef>
          <a:spcPct val="0"/>
        </a:spcBef>
        <a:spcAft>
          <a:spcPct val="0"/>
        </a:spcAft>
        <a:defRPr sz="2200" b="1">
          <a:solidFill>
            <a:srgbClr val="333333"/>
          </a:solidFill>
          <a:latin typeface="Arial" charset="0"/>
          <a:ea typeface="ＭＳ Ｐゴシック" pitchFamily="34" charset="-128"/>
        </a:defRPr>
      </a:lvl2pPr>
      <a:lvl3pPr algn="l" rtl="0" eaLnBrk="0" fontAlgn="base" hangingPunct="0">
        <a:spcBef>
          <a:spcPct val="0"/>
        </a:spcBef>
        <a:spcAft>
          <a:spcPct val="0"/>
        </a:spcAft>
        <a:defRPr sz="2200" b="1">
          <a:solidFill>
            <a:srgbClr val="333333"/>
          </a:solidFill>
          <a:latin typeface="Arial" charset="0"/>
          <a:ea typeface="ＭＳ Ｐゴシック" pitchFamily="34" charset="-128"/>
        </a:defRPr>
      </a:lvl3pPr>
      <a:lvl4pPr algn="l" rtl="0" eaLnBrk="0" fontAlgn="base" hangingPunct="0">
        <a:spcBef>
          <a:spcPct val="0"/>
        </a:spcBef>
        <a:spcAft>
          <a:spcPct val="0"/>
        </a:spcAft>
        <a:defRPr sz="2200" b="1">
          <a:solidFill>
            <a:srgbClr val="333333"/>
          </a:solidFill>
          <a:latin typeface="Arial" charset="0"/>
          <a:ea typeface="ＭＳ Ｐゴシック" pitchFamily="34" charset="-128"/>
        </a:defRPr>
      </a:lvl4pPr>
      <a:lvl5pPr algn="l" rtl="0" eaLnBrk="0" fontAlgn="base" hangingPunct="0">
        <a:spcBef>
          <a:spcPct val="0"/>
        </a:spcBef>
        <a:spcAft>
          <a:spcPct val="0"/>
        </a:spcAft>
        <a:defRPr sz="2200" b="1">
          <a:solidFill>
            <a:srgbClr val="333333"/>
          </a:solidFill>
          <a:latin typeface="Arial" charset="0"/>
          <a:ea typeface="ＭＳ Ｐゴシック" pitchFamily="34" charset="-128"/>
        </a:defRPr>
      </a:lvl5pPr>
      <a:lvl6pPr marL="457200" algn="l" rtl="0" fontAlgn="base">
        <a:spcBef>
          <a:spcPct val="0"/>
        </a:spcBef>
        <a:spcAft>
          <a:spcPct val="0"/>
        </a:spcAft>
        <a:defRPr sz="2200" b="1">
          <a:solidFill>
            <a:schemeClr val="tx2"/>
          </a:solidFill>
          <a:latin typeface="Arial" charset="0"/>
          <a:ea typeface="ＭＳ Ｐゴシック" pitchFamily="34" charset="-128"/>
        </a:defRPr>
      </a:lvl6pPr>
      <a:lvl7pPr marL="914400" algn="l" rtl="0" fontAlgn="base">
        <a:spcBef>
          <a:spcPct val="0"/>
        </a:spcBef>
        <a:spcAft>
          <a:spcPct val="0"/>
        </a:spcAft>
        <a:defRPr sz="2200" b="1">
          <a:solidFill>
            <a:schemeClr val="tx2"/>
          </a:solidFill>
          <a:latin typeface="Arial" charset="0"/>
          <a:ea typeface="ＭＳ Ｐゴシック" pitchFamily="34" charset="-128"/>
        </a:defRPr>
      </a:lvl7pPr>
      <a:lvl8pPr marL="1371600" algn="l" rtl="0" fontAlgn="base">
        <a:spcBef>
          <a:spcPct val="0"/>
        </a:spcBef>
        <a:spcAft>
          <a:spcPct val="0"/>
        </a:spcAft>
        <a:defRPr sz="2200" b="1">
          <a:solidFill>
            <a:schemeClr val="tx2"/>
          </a:solidFill>
          <a:latin typeface="Arial" charset="0"/>
          <a:ea typeface="ＭＳ Ｐゴシック" pitchFamily="34" charset="-128"/>
        </a:defRPr>
      </a:lvl8pPr>
      <a:lvl9pPr marL="1828800" algn="l" rtl="0" fontAlgn="base">
        <a:spcBef>
          <a:spcPct val="0"/>
        </a:spcBef>
        <a:spcAft>
          <a:spcPct val="0"/>
        </a:spcAft>
        <a:defRPr sz="2200" b="1">
          <a:solidFill>
            <a:schemeClr val="tx2"/>
          </a:solidFill>
          <a:latin typeface="Arial" charset="0"/>
          <a:ea typeface="ＭＳ Ｐゴシック" pitchFamily="34" charset="-128"/>
        </a:defRPr>
      </a:lvl9pPr>
    </p:titleStyle>
    <p:bodyStyle>
      <a:lvl1pPr marL="233363" indent="-233363" algn="l" rtl="0" eaLnBrk="0" fontAlgn="base" hangingPunct="0">
        <a:lnSpc>
          <a:spcPts val="2400"/>
        </a:lnSpc>
        <a:spcBef>
          <a:spcPts val="1000"/>
        </a:spcBef>
        <a:spcAft>
          <a:spcPct val="0"/>
        </a:spcAft>
        <a:buClr>
          <a:schemeClr val="accent1">
            <a:lumMod val="75000"/>
          </a:schemeClr>
        </a:buClr>
        <a:buSzPct val="115000"/>
        <a:buFont typeface="Wingdings" pitchFamily="2" charset="2"/>
        <a:buChar char="§"/>
        <a:defRPr sz="2000" b="1">
          <a:solidFill>
            <a:srgbClr val="333333"/>
          </a:solidFill>
          <a:latin typeface="+mn-lt"/>
          <a:ea typeface="+mn-ea"/>
          <a:cs typeface="+mn-cs"/>
        </a:defRPr>
      </a:lvl1pPr>
      <a:lvl2pPr marL="400050" indent="-171450" algn="l" rtl="0" eaLnBrk="0" fontAlgn="base" hangingPunct="0">
        <a:lnSpc>
          <a:spcPts val="2200"/>
        </a:lnSpc>
        <a:spcBef>
          <a:spcPts val="800"/>
        </a:spcBef>
        <a:spcAft>
          <a:spcPct val="0"/>
        </a:spcAft>
        <a:buClr>
          <a:schemeClr val="accent1">
            <a:lumMod val="75000"/>
          </a:schemeClr>
        </a:buClr>
        <a:buSzPct val="110000"/>
        <a:buFont typeface="Times" pitchFamily="18" charset="0"/>
        <a:buChar char="•"/>
        <a:defRPr>
          <a:solidFill>
            <a:srgbClr val="333333"/>
          </a:solidFill>
          <a:latin typeface="+mn-lt"/>
          <a:ea typeface="+mn-ea"/>
        </a:defRPr>
      </a:lvl2pPr>
      <a:lvl3pPr marL="628650" indent="-171450" algn="l" rtl="0" eaLnBrk="0" fontAlgn="base" hangingPunct="0">
        <a:lnSpc>
          <a:spcPts val="2000"/>
        </a:lnSpc>
        <a:spcBef>
          <a:spcPts val="600"/>
        </a:spcBef>
        <a:spcAft>
          <a:spcPct val="0"/>
        </a:spcAft>
        <a:buClr>
          <a:schemeClr val="accent1">
            <a:lumMod val="75000"/>
          </a:schemeClr>
        </a:buClr>
        <a:buSzPct val="110000"/>
        <a:buFont typeface="Arial" pitchFamily="34" charset="0"/>
        <a:buChar char="•"/>
        <a:defRPr sz="1600">
          <a:solidFill>
            <a:srgbClr val="333333"/>
          </a:solidFill>
          <a:latin typeface="+mn-lt"/>
          <a:ea typeface="+mn-ea"/>
        </a:defRPr>
      </a:lvl3pPr>
      <a:lvl4pPr marL="914400" indent="-171450" algn="l" rtl="0" eaLnBrk="0" fontAlgn="base" hangingPunct="0">
        <a:lnSpc>
          <a:spcPts val="2000"/>
        </a:lnSpc>
        <a:spcBef>
          <a:spcPts val="600"/>
        </a:spcBef>
        <a:spcAft>
          <a:spcPct val="0"/>
        </a:spcAft>
        <a:buClr>
          <a:schemeClr val="accent1">
            <a:lumMod val="75000"/>
          </a:schemeClr>
        </a:buClr>
        <a:buSzPct val="110000"/>
        <a:buFont typeface="Arial" pitchFamily="34" charset="0"/>
        <a:buChar char="•"/>
        <a:defRPr sz="1600">
          <a:solidFill>
            <a:srgbClr val="333333"/>
          </a:solidFill>
          <a:latin typeface="+mn-lt"/>
          <a:ea typeface="+mn-ea"/>
        </a:defRPr>
      </a:lvl4pPr>
      <a:lvl5pPr marL="1200150" indent="-171450" algn="l" rtl="0" eaLnBrk="0" fontAlgn="base" hangingPunct="0">
        <a:lnSpc>
          <a:spcPts val="2000"/>
        </a:lnSpc>
        <a:spcBef>
          <a:spcPts val="600"/>
        </a:spcBef>
        <a:spcAft>
          <a:spcPct val="0"/>
        </a:spcAft>
        <a:buClr>
          <a:schemeClr val="accent1">
            <a:lumMod val="75000"/>
          </a:schemeClr>
        </a:buClr>
        <a:buSzPct val="110000"/>
        <a:buFont typeface="Arial" pitchFamily="34" charset="0"/>
        <a:buChar char="•"/>
        <a:defRPr sz="1600">
          <a:solidFill>
            <a:srgbClr val="333333"/>
          </a:solidFill>
          <a:latin typeface="+mn-lt"/>
          <a:ea typeface="+mn-ea"/>
        </a:defRPr>
      </a:lvl5pPr>
      <a:lvl6pPr marL="16002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6pPr>
      <a:lvl7pPr marL="20574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7pPr>
      <a:lvl8pPr marL="25146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8pPr>
      <a:lvl9pPr marL="29718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6725" y="171450"/>
            <a:ext cx="8382000" cy="33337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52425" y="784225"/>
            <a:ext cx="8382000" cy="50069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0661" name="Line 5"/>
          <p:cNvSpPr>
            <a:spLocks noChangeShapeType="1"/>
          </p:cNvSpPr>
          <p:nvPr/>
        </p:nvSpPr>
        <p:spPr bwMode="auto">
          <a:xfrm>
            <a:off x="184150" y="635000"/>
            <a:ext cx="8775700" cy="0"/>
          </a:xfrm>
          <a:prstGeom prst="line">
            <a:avLst/>
          </a:prstGeom>
          <a:noFill/>
          <a:ln w="52197">
            <a:solidFill>
              <a:schemeClr val="tx2"/>
            </a:solidFill>
            <a:round/>
            <a:headEnd/>
            <a:tailEnd/>
          </a:ln>
        </p:spPr>
        <p:txBody>
          <a:bodyPr wrap="none" anchor="ctr"/>
          <a:lstStyle/>
          <a:p>
            <a:pPr>
              <a:defRPr/>
            </a:pPr>
            <a:endParaRPr lang="en-US" dirty="0"/>
          </a:p>
        </p:txBody>
      </p:sp>
      <p:sp>
        <p:nvSpPr>
          <p:cNvPr id="70662" name="Line 6"/>
          <p:cNvSpPr>
            <a:spLocks noChangeShapeType="1"/>
          </p:cNvSpPr>
          <p:nvPr/>
        </p:nvSpPr>
        <p:spPr bwMode="auto">
          <a:xfrm>
            <a:off x="184150" y="635000"/>
            <a:ext cx="8775700" cy="0"/>
          </a:xfrm>
          <a:prstGeom prst="line">
            <a:avLst/>
          </a:prstGeom>
          <a:noFill/>
          <a:ln w="52197">
            <a:solidFill>
              <a:srgbClr val="003D79"/>
            </a:solidFill>
            <a:round/>
            <a:headEnd/>
            <a:tailEnd/>
          </a:ln>
        </p:spPr>
        <p:txBody>
          <a:bodyPr wrap="none" anchor="ctr"/>
          <a:lstStyle/>
          <a:p>
            <a:pPr>
              <a:defRPr/>
            </a:pPr>
            <a:endParaRPr lang="en-US" dirty="0"/>
          </a:p>
        </p:txBody>
      </p:sp>
      <p:sp>
        <p:nvSpPr>
          <p:cNvPr id="70665" name="Rectangle 9"/>
          <p:cNvSpPr>
            <a:spLocks noGrp="1" noChangeArrowheads="1"/>
          </p:cNvSpPr>
          <p:nvPr>
            <p:ph type="ftr" sz="quarter" idx="3"/>
          </p:nvPr>
        </p:nvSpPr>
        <p:spPr bwMode="auto">
          <a:xfrm>
            <a:off x="377825" y="5943600"/>
            <a:ext cx="8382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spcAft>
                <a:spcPct val="0"/>
              </a:spcAft>
              <a:defRPr sz="1000">
                <a:solidFill>
                  <a:schemeClr val="tx1"/>
                </a:solidFill>
                <a:ea typeface="ＭＳ Ｐゴシック" pitchFamily="34" charset="-128"/>
                <a:cs typeface="+mn-cs"/>
              </a:defRPr>
            </a:lvl1pPr>
          </a:lstStyle>
          <a:p>
            <a:pPr>
              <a:defRPr/>
            </a:pPr>
            <a:endParaRPr lang="en-US" dirty="0">
              <a:solidFill>
                <a:srgbClr val="333333"/>
              </a:solidFill>
            </a:endParaRPr>
          </a:p>
        </p:txBody>
      </p:sp>
      <p:sp>
        <p:nvSpPr>
          <p:cNvPr id="8" name="Rectangle 4"/>
          <p:cNvSpPr txBox="1">
            <a:spLocks noChangeArrowheads="1"/>
          </p:cNvSpPr>
          <p:nvPr userDrawn="1"/>
        </p:nvSpPr>
        <p:spPr bwMode="white">
          <a:xfrm>
            <a:off x="4612332" y="6434488"/>
            <a:ext cx="457200" cy="2286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eaLnBrk="0" hangingPunct="0">
              <a:spcAft>
                <a:spcPct val="0"/>
              </a:spcAft>
              <a:defRPr sz="1000">
                <a:solidFill>
                  <a:srgbClr val="FFFFFF"/>
                </a:solidFill>
              </a:defRPr>
            </a:lvl1pPr>
          </a:lstStyle>
          <a:p>
            <a:pPr>
              <a:defRPr/>
            </a:pPr>
            <a:fld id="{A0A03F51-2955-4EA9-BE4E-42B6F90C747F}" type="slidenum">
              <a:rPr lang="en-US" smtClean="0"/>
              <a:pPr>
                <a:defRPr/>
              </a:pPr>
              <a:t>‹#›</a:t>
            </a:fld>
            <a:endParaRPr lang="en-US" dirty="0"/>
          </a:p>
        </p:txBody>
      </p:sp>
      <p:sp>
        <p:nvSpPr>
          <p:cNvPr id="9" name="Rectangle 9"/>
          <p:cNvSpPr txBox="1">
            <a:spLocks noChangeArrowheads="1"/>
          </p:cNvSpPr>
          <p:nvPr userDrawn="1"/>
        </p:nvSpPr>
        <p:spPr bwMode="auto">
          <a:xfrm>
            <a:off x="185493" y="6382512"/>
            <a:ext cx="3654987"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marR="0" indent="0" algn="l" defTabSz="914400" rtl="0" eaLnBrk="0" fontAlgn="base" latinLnBrk="0" hangingPunct="0">
              <a:lnSpc>
                <a:spcPct val="100000"/>
              </a:lnSpc>
              <a:spcBef>
                <a:spcPct val="0"/>
              </a:spcBef>
              <a:spcAft>
                <a:spcPct val="0"/>
              </a:spcAft>
              <a:buClrTx/>
              <a:buSzTx/>
              <a:buFontTx/>
              <a:buNone/>
              <a:tabLst/>
              <a:defRPr sz="1000">
                <a:solidFill>
                  <a:schemeClr val="bg1"/>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000" b="1" i="0" u="none" strike="noStrike" kern="1200" cap="none" spc="0" normalizeH="0" baseline="0" noProof="0" smtClean="0">
                <a:ln>
                  <a:noFill/>
                </a:ln>
                <a:solidFill>
                  <a:schemeClr val="bg1"/>
                </a:solidFill>
                <a:effectLst/>
                <a:uLnTx/>
                <a:uFillTx/>
                <a:latin typeface="Arial" charset="0"/>
                <a:ea typeface="ＭＳ Ｐゴシック" pitchFamily="34" charset="-128"/>
                <a:cs typeface="+mn-cs"/>
              </a:rPr>
              <a:t>SOLUTION</a:t>
            </a:r>
            <a:r>
              <a:rPr kumimoji="0" lang="en-US" sz="1000" b="0" i="0" u="none" strike="noStrike" kern="1200" cap="none" spc="0" normalizeH="0" baseline="0" noProof="0" smtClean="0">
                <a:ln>
                  <a:noFill/>
                </a:ln>
                <a:solidFill>
                  <a:schemeClr val="bg1"/>
                </a:solidFill>
                <a:effectLst/>
                <a:uLnTx/>
                <a:uFillTx/>
                <a:latin typeface="Arial" charset="0"/>
                <a:ea typeface="ＭＳ Ｐゴシック" pitchFamily="34" charset="-128"/>
                <a:cs typeface="+mn-cs"/>
              </a:rPr>
              <a:t>TRACK  | VMware vSphere </a:t>
            </a:r>
            <a:endParaRPr kumimoji="0" lang="en-US" sz="1000" b="0" i="0" u="none" strike="noStrike" kern="1200" cap="none" spc="0" normalizeH="0" baseline="0" noProof="0" dirty="0">
              <a:ln>
                <a:noFill/>
              </a:ln>
              <a:solidFill>
                <a:schemeClr val="bg1"/>
              </a:solidFill>
              <a:effectLst/>
              <a:uLnTx/>
              <a:uFillTx/>
              <a:latin typeface="Arial" charset="0"/>
              <a:ea typeface="ＭＳ Ｐゴシック" pitchFamily="34" charset="-128"/>
              <a:cs typeface="+mn-cs"/>
            </a:endParaRPr>
          </a:p>
        </p:txBody>
      </p:sp>
      <p:sp>
        <p:nvSpPr>
          <p:cNvPr id="10" name="TextBox 9"/>
          <p:cNvSpPr txBox="1"/>
          <p:nvPr userDrawn="1"/>
        </p:nvSpPr>
        <p:spPr bwMode="gray">
          <a:xfrm>
            <a:off x="6729169" y="6696045"/>
            <a:ext cx="2343150" cy="184666"/>
          </a:xfrm>
          <a:prstGeom prst="rect">
            <a:avLst/>
          </a:prstGeom>
          <a:noFill/>
        </p:spPr>
        <p:txBody>
          <a:bodyPr wrap="square" rtlCol="0">
            <a:spAutoFit/>
          </a:bodyPr>
          <a:lstStyle/>
          <a:p>
            <a:pPr algn="r"/>
            <a:r>
              <a:rPr lang="en-US" sz="600" dirty="0" smtClean="0">
                <a:solidFill>
                  <a:schemeClr val="bg2">
                    <a:lumMod val="75000"/>
                  </a:schemeClr>
                </a:solidFill>
              </a:rPr>
              <a:t>© 2010 VMware Inc. All rights reserved</a:t>
            </a:r>
          </a:p>
        </p:txBody>
      </p:sp>
    </p:spTree>
  </p:cSld>
  <p:clrMap bg1="lt1" tx1="dk1" bg2="lt2" tx2="dk2" accent1="accent1" accent2="accent2" accent3="accent3" accent4="accent4" accent5="accent5" accent6="accent6" hlink="hlink" folHlink="folHlink"/>
  <p:transition>
    <p:fade/>
  </p:transition>
  <p:timing>
    <p:tnLst>
      <p:par>
        <p:cTn id="1" dur="indefinite" restart="never" nodeType="tmRoot"/>
      </p:par>
    </p:tnLst>
  </p:timing>
  <p:hf hdr="0" ftr="0"/>
  <p:txStyles>
    <p:titleStyle>
      <a:lvl1pPr algn="l" rtl="0" eaLnBrk="0" fontAlgn="base" hangingPunct="0">
        <a:spcBef>
          <a:spcPct val="0"/>
        </a:spcBef>
        <a:spcAft>
          <a:spcPct val="0"/>
        </a:spcAft>
        <a:defRPr sz="2200" b="1">
          <a:solidFill>
            <a:srgbClr val="003D79"/>
          </a:solidFill>
          <a:latin typeface="+mj-lt"/>
          <a:ea typeface="+mj-ea"/>
          <a:cs typeface="ＭＳ Ｐゴシック"/>
        </a:defRPr>
      </a:lvl1pPr>
      <a:lvl2pPr algn="l" rtl="0" eaLnBrk="0" fontAlgn="base" hangingPunct="0">
        <a:spcBef>
          <a:spcPct val="0"/>
        </a:spcBef>
        <a:spcAft>
          <a:spcPct val="0"/>
        </a:spcAft>
        <a:defRPr sz="2200" b="1">
          <a:solidFill>
            <a:srgbClr val="003D79"/>
          </a:solidFill>
          <a:latin typeface="Arial" charset="0"/>
          <a:ea typeface="ＭＳ Ｐゴシック" pitchFamily="34" charset="-128"/>
          <a:cs typeface="ＭＳ Ｐゴシック"/>
        </a:defRPr>
      </a:lvl2pPr>
      <a:lvl3pPr algn="l" rtl="0" eaLnBrk="0" fontAlgn="base" hangingPunct="0">
        <a:spcBef>
          <a:spcPct val="0"/>
        </a:spcBef>
        <a:spcAft>
          <a:spcPct val="0"/>
        </a:spcAft>
        <a:defRPr sz="2200" b="1">
          <a:solidFill>
            <a:srgbClr val="003D79"/>
          </a:solidFill>
          <a:latin typeface="Arial" charset="0"/>
          <a:ea typeface="ＭＳ Ｐゴシック" pitchFamily="34" charset="-128"/>
          <a:cs typeface="ＭＳ Ｐゴシック"/>
        </a:defRPr>
      </a:lvl3pPr>
      <a:lvl4pPr algn="l" rtl="0" eaLnBrk="0" fontAlgn="base" hangingPunct="0">
        <a:spcBef>
          <a:spcPct val="0"/>
        </a:spcBef>
        <a:spcAft>
          <a:spcPct val="0"/>
        </a:spcAft>
        <a:defRPr sz="2200" b="1">
          <a:solidFill>
            <a:srgbClr val="003D79"/>
          </a:solidFill>
          <a:latin typeface="Arial" charset="0"/>
          <a:ea typeface="ＭＳ Ｐゴシック" pitchFamily="34" charset="-128"/>
          <a:cs typeface="ＭＳ Ｐゴシック"/>
        </a:defRPr>
      </a:lvl4pPr>
      <a:lvl5pPr algn="l" rtl="0" eaLnBrk="0" fontAlgn="base" hangingPunct="0">
        <a:spcBef>
          <a:spcPct val="0"/>
        </a:spcBef>
        <a:spcAft>
          <a:spcPct val="0"/>
        </a:spcAft>
        <a:defRPr sz="2200" b="1">
          <a:solidFill>
            <a:srgbClr val="003D79"/>
          </a:solidFill>
          <a:latin typeface="Arial" charset="0"/>
          <a:ea typeface="ＭＳ Ｐゴシック" pitchFamily="34" charset="-128"/>
          <a:cs typeface="ＭＳ Ｐゴシック"/>
        </a:defRPr>
      </a:lvl5pPr>
      <a:lvl6pPr marL="457200" algn="l" rtl="0" eaLnBrk="1" fontAlgn="base" hangingPunct="1">
        <a:spcBef>
          <a:spcPct val="0"/>
        </a:spcBef>
        <a:spcAft>
          <a:spcPct val="0"/>
        </a:spcAft>
        <a:defRPr sz="2200" b="1">
          <a:solidFill>
            <a:schemeClr val="tx2"/>
          </a:solidFill>
          <a:latin typeface="Arial" charset="0"/>
          <a:ea typeface="ＭＳ Ｐゴシック" pitchFamily="34" charset="-128"/>
        </a:defRPr>
      </a:lvl6pPr>
      <a:lvl7pPr marL="914400" algn="l" rtl="0" eaLnBrk="1" fontAlgn="base" hangingPunct="1">
        <a:spcBef>
          <a:spcPct val="0"/>
        </a:spcBef>
        <a:spcAft>
          <a:spcPct val="0"/>
        </a:spcAft>
        <a:defRPr sz="2200" b="1">
          <a:solidFill>
            <a:schemeClr val="tx2"/>
          </a:solidFill>
          <a:latin typeface="Arial" charset="0"/>
          <a:ea typeface="ＭＳ Ｐゴシック" pitchFamily="34" charset="-128"/>
        </a:defRPr>
      </a:lvl7pPr>
      <a:lvl8pPr marL="1371600" algn="l" rtl="0" eaLnBrk="1" fontAlgn="base" hangingPunct="1">
        <a:spcBef>
          <a:spcPct val="0"/>
        </a:spcBef>
        <a:spcAft>
          <a:spcPct val="0"/>
        </a:spcAft>
        <a:defRPr sz="2200" b="1">
          <a:solidFill>
            <a:schemeClr val="tx2"/>
          </a:solidFill>
          <a:latin typeface="Arial" charset="0"/>
          <a:ea typeface="ＭＳ Ｐゴシック" pitchFamily="34" charset="-128"/>
        </a:defRPr>
      </a:lvl8pPr>
      <a:lvl9pPr marL="1828800" algn="l" rtl="0" eaLnBrk="1" fontAlgn="base" hangingPunct="1">
        <a:spcBef>
          <a:spcPct val="0"/>
        </a:spcBef>
        <a:spcAft>
          <a:spcPct val="0"/>
        </a:spcAft>
        <a:defRPr sz="2200" b="1">
          <a:solidFill>
            <a:schemeClr val="tx2"/>
          </a:solidFill>
          <a:latin typeface="Arial" charset="0"/>
          <a:ea typeface="ＭＳ Ｐゴシック" pitchFamily="34" charset="-128"/>
        </a:defRPr>
      </a:lvl9pPr>
    </p:titleStyle>
    <p:bodyStyle>
      <a:lvl1pPr marL="114300" indent="-114300" algn="l" rtl="0" eaLnBrk="0" fontAlgn="base" hangingPunct="0">
        <a:lnSpc>
          <a:spcPts val="2400"/>
        </a:lnSpc>
        <a:spcBef>
          <a:spcPts val="1000"/>
        </a:spcBef>
        <a:spcAft>
          <a:spcPct val="0"/>
        </a:spcAft>
        <a:buClr>
          <a:srgbClr val="246978"/>
        </a:buClr>
        <a:buFont typeface="Arial" charset="0"/>
        <a:buChar char=" "/>
        <a:defRPr sz="2000" b="1">
          <a:solidFill>
            <a:srgbClr val="333333"/>
          </a:solidFill>
          <a:latin typeface="+mn-lt"/>
          <a:ea typeface="+mn-ea"/>
          <a:cs typeface="ＭＳ Ｐゴシック"/>
        </a:defRPr>
      </a:lvl1pPr>
      <a:lvl2pPr marL="400050" indent="-171450" algn="l" rtl="0" eaLnBrk="0" fontAlgn="base" hangingPunct="0">
        <a:lnSpc>
          <a:spcPts val="2200"/>
        </a:lnSpc>
        <a:spcBef>
          <a:spcPts val="800"/>
        </a:spcBef>
        <a:spcAft>
          <a:spcPct val="0"/>
        </a:spcAft>
        <a:buClr>
          <a:srgbClr val="246978"/>
        </a:buClr>
        <a:buSzPct val="110000"/>
        <a:buFont typeface="Times" pitchFamily="18" charset="0"/>
        <a:buChar char="•"/>
        <a:defRPr>
          <a:solidFill>
            <a:srgbClr val="333333"/>
          </a:solidFill>
          <a:latin typeface="+mn-lt"/>
          <a:ea typeface="+mn-ea"/>
          <a:cs typeface="ＭＳ Ｐゴシック"/>
        </a:defRPr>
      </a:lvl2pPr>
      <a:lvl3pPr marL="628650" indent="-171450" algn="l" rtl="0" eaLnBrk="0" fontAlgn="base" hangingPunct="0">
        <a:lnSpc>
          <a:spcPts val="2000"/>
        </a:lnSpc>
        <a:spcBef>
          <a:spcPts val="600"/>
        </a:spcBef>
        <a:spcAft>
          <a:spcPct val="0"/>
        </a:spcAft>
        <a:buClr>
          <a:srgbClr val="246978"/>
        </a:buClr>
        <a:buFont typeface="Wingdings" pitchFamily="2" charset="2"/>
        <a:buChar char="§"/>
        <a:defRPr sz="1600">
          <a:solidFill>
            <a:srgbClr val="333333"/>
          </a:solidFill>
          <a:latin typeface="+mn-lt"/>
          <a:ea typeface="+mn-ea"/>
          <a:cs typeface="ＭＳ Ｐゴシック"/>
        </a:defRPr>
      </a:lvl3pPr>
      <a:lvl4pPr marL="914400" indent="-171450" algn="l" rtl="0" eaLnBrk="0" fontAlgn="base" hangingPunct="0">
        <a:lnSpc>
          <a:spcPts val="2000"/>
        </a:lnSpc>
        <a:spcBef>
          <a:spcPts val="600"/>
        </a:spcBef>
        <a:spcAft>
          <a:spcPct val="0"/>
        </a:spcAft>
        <a:buClr>
          <a:srgbClr val="246978"/>
        </a:buClr>
        <a:buFont typeface="Arial" charset="0"/>
        <a:buChar char="­"/>
        <a:defRPr sz="1600">
          <a:solidFill>
            <a:srgbClr val="333333"/>
          </a:solidFill>
          <a:latin typeface="+mn-lt"/>
          <a:ea typeface="+mn-ea"/>
          <a:cs typeface="ＭＳ Ｐゴシック"/>
        </a:defRPr>
      </a:lvl4pPr>
      <a:lvl5pPr marL="1200150" indent="-171450" algn="l" rtl="0" eaLnBrk="0" fontAlgn="base" hangingPunct="0">
        <a:lnSpc>
          <a:spcPts val="2000"/>
        </a:lnSpc>
        <a:spcBef>
          <a:spcPts val="600"/>
        </a:spcBef>
        <a:spcAft>
          <a:spcPct val="0"/>
        </a:spcAft>
        <a:buClr>
          <a:srgbClr val="246978"/>
        </a:buClr>
        <a:buFont typeface="Arial" charset="0"/>
        <a:buChar char="­"/>
        <a:defRPr sz="1600">
          <a:solidFill>
            <a:srgbClr val="333333"/>
          </a:solidFill>
          <a:latin typeface="+mn-lt"/>
          <a:ea typeface="+mn-ea"/>
          <a:cs typeface="ＭＳ Ｐゴシック"/>
        </a:defRPr>
      </a:lvl5pPr>
      <a:lvl6pPr marL="1600200" indent="-171450" algn="l" rtl="0" eaLnBrk="1" fontAlgn="base" hangingPunct="1">
        <a:spcBef>
          <a:spcPct val="0"/>
        </a:spcBef>
        <a:spcAft>
          <a:spcPct val="40000"/>
        </a:spcAft>
        <a:buClr>
          <a:schemeClr val="accent2"/>
        </a:buClr>
        <a:buFont typeface="Arial" charset="0"/>
        <a:buChar char="­"/>
        <a:defRPr sz="1600">
          <a:solidFill>
            <a:schemeClr val="tx1"/>
          </a:solidFill>
          <a:latin typeface="+mn-lt"/>
          <a:ea typeface="+mn-ea"/>
        </a:defRPr>
      </a:lvl6pPr>
      <a:lvl7pPr marL="2057400" indent="-171450" algn="l" rtl="0" eaLnBrk="1" fontAlgn="base" hangingPunct="1">
        <a:spcBef>
          <a:spcPct val="0"/>
        </a:spcBef>
        <a:spcAft>
          <a:spcPct val="40000"/>
        </a:spcAft>
        <a:buClr>
          <a:schemeClr val="accent2"/>
        </a:buClr>
        <a:buFont typeface="Arial" charset="0"/>
        <a:buChar char="­"/>
        <a:defRPr sz="1600">
          <a:solidFill>
            <a:schemeClr val="tx1"/>
          </a:solidFill>
          <a:latin typeface="+mn-lt"/>
          <a:ea typeface="+mn-ea"/>
        </a:defRPr>
      </a:lvl7pPr>
      <a:lvl8pPr marL="2514600" indent="-171450" algn="l" rtl="0" eaLnBrk="1" fontAlgn="base" hangingPunct="1">
        <a:spcBef>
          <a:spcPct val="0"/>
        </a:spcBef>
        <a:spcAft>
          <a:spcPct val="40000"/>
        </a:spcAft>
        <a:buClr>
          <a:schemeClr val="accent2"/>
        </a:buClr>
        <a:buFont typeface="Arial" charset="0"/>
        <a:buChar char="­"/>
        <a:defRPr sz="1600">
          <a:solidFill>
            <a:schemeClr val="tx1"/>
          </a:solidFill>
          <a:latin typeface="+mn-lt"/>
          <a:ea typeface="+mn-ea"/>
        </a:defRPr>
      </a:lvl8pPr>
      <a:lvl9pPr marL="2971800" indent="-171450" algn="l" rtl="0" eaLnBrk="1" fontAlgn="base" hangingPunct="1">
        <a:spcBef>
          <a:spcPct val="0"/>
        </a:spcBef>
        <a:spcAft>
          <a:spcPct val="40000"/>
        </a:spcAft>
        <a:buClr>
          <a:schemeClr val="accent2"/>
        </a:buClr>
        <a:buFont typeface="Arial" charset="0"/>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56616" y="171450"/>
            <a:ext cx="8492109" cy="33337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52425" y="784225"/>
            <a:ext cx="8382000" cy="50069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70661" name="Line 5"/>
          <p:cNvSpPr>
            <a:spLocks noChangeShapeType="1"/>
          </p:cNvSpPr>
          <p:nvPr/>
        </p:nvSpPr>
        <p:spPr bwMode="auto">
          <a:xfrm>
            <a:off x="184150" y="635000"/>
            <a:ext cx="8775700" cy="0"/>
          </a:xfrm>
          <a:prstGeom prst="line">
            <a:avLst/>
          </a:prstGeom>
          <a:noFill/>
          <a:ln w="52197">
            <a:solidFill>
              <a:schemeClr val="tx2"/>
            </a:solidFill>
            <a:round/>
            <a:headEnd/>
            <a:tailEnd/>
          </a:ln>
        </p:spPr>
        <p:txBody>
          <a:bodyPr wrap="none" anchor="ctr"/>
          <a:lstStyle/>
          <a:p>
            <a:pPr>
              <a:defRPr/>
            </a:pPr>
            <a:endParaRPr lang="en-US" dirty="0">
              <a:cs typeface="Arial" pitchFamily="-65" charset="0"/>
            </a:endParaRPr>
          </a:p>
        </p:txBody>
      </p:sp>
      <p:sp>
        <p:nvSpPr>
          <p:cNvPr id="70662" name="Line 6"/>
          <p:cNvSpPr>
            <a:spLocks noChangeShapeType="1"/>
          </p:cNvSpPr>
          <p:nvPr/>
        </p:nvSpPr>
        <p:spPr bwMode="auto">
          <a:xfrm>
            <a:off x="184150" y="635000"/>
            <a:ext cx="8775700" cy="0"/>
          </a:xfrm>
          <a:prstGeom prst="line">
            <a:avLst/>
          </a:prstGeom>
          <a:noFill/>
          <a:ln w="52197">
            <a:solidFill>
              <a:srgbClr val="003D79"/>
            </a:solidFill>
            <a:round/>
            <a:headEnd/>
            <a:tailEnd/>
          </a:ln>
        </p:spPr>
        <p:txBody>
          <a:bodyPr wrap="none" anchor="ctr"/>
          <a:lstStyle/>
          <a:p>
            <a:pPr>
              <a:defRPr/>
            </a:pPr>
            <a:endParaRPr lang="en-US" dirty="0">
              <a:cs typeface="Arial" pitchFamily="-65" charset="0"/>
            </a:endParaRPr>
          </a:p>
        </p:txBody>
      </p:sp>
      <p:sp>
        <p:nvSpPr>
          <p:cNvPr id="70665" name="Rectangle 9"/>
          <p:cNvSpPr>
            <a:spLocks noGrp="1" noChangeArrowheads="1"/>
          </p:cNvSpPr>
          <p:nvPr>
            <p:ph type="ftr" sz="quarter" idx="3"/>
          </p:nvPr>
        </p:nvSpPr>
        <p:spPr bwMode="auto">
          <a:xfrm>
            <a:off x="377517" y="5943600"/>
            <a:ext cx="8382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spcAft>
                <a:spcPct val="0"/>
              </a:spcAft>
              <a:defRPr sz="1000">
                <a:solidFill>
                  <a:schemeClr val="tx1"/>
                </a:solidFill>
              </a:defRPr>
            </a:lvl1pPr>
          </a:lstStyle>
          <a:p>
            <a:pPr>
              <a:defRPr/>
            </a:pPr>
            <a:endParaRPr lang="en-US" dirty="0">
              <a:solidFill>
                <a:srgbClr val="333333"/>
              </a:solidFill>
              <a:cs typeface="Arial" pitchFamily="-65" charset="0"/>
            </a:endParaRPr>
          </a:p>
        </p:txBody>
      </p:sp>
      <p:sp>
        <p:nvSpPr>
          <p:cNvPr id="8" name="Rectangle 4"/>
          <p:cNvSpPr txBox="1">
            <a:spLocks noChangeArrowheads="1"/>
          </p:cNvSpPr>
          <p:nvPr userDrawn="1"/>
        </p:nvSpPr>
        <p:spPr bwMode="white">
          <a:xfrm>
            <a:off x="4612332" y="6434488"/>
            <a:ext cx="457200" cy="2286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eaLnBrk="0" hangingPunct="0">
              <a:spcAft>
                <a:spcPct val="0"/>
              </a:spcAft>
              <a:defRPr sz="1000">
                <a:solidFill>
                  <a:srgbClr val="FFFFFF"/>
                </a:solidFill>
              </a:defRPr>
            </a:lvl1pPr>
          </a:lstStyle>
          <a:p>
            <a:pPr>
              <a:defRPr/>
            </a:pPr>
            <a:fld id="{A0A03F51-2955-4EA9-BE4E-42B6F90C747F}" type="slidenum">
              <a:rPr lang="en-US" smtClean="0"/>
              <a:pPr>
                <a:defRPr/>
              </a:pPr>
              <a:t>‹#›</a:t>
            </a:fld>
            <a:endParaRPr lang="en-US" dirty="0"/>
          </a:p>
        </p:txBody>
      </p:sp>
      <p:sp>
        <p:nvSpPr>
          <p:cNvPr id="9" name="Rectangle 9"/>
          <p:cNvSpPr txBox="1">
            <a:spLocks noChangeArrowheads="1"/>
          </p:cNvSpPr>
          <p:nvPr userDrawn="1"/>
        </p:nvSpPr>
        <p:spPr bwMode="auto">
          <a:xfrm>
            <a:off x="185493" y="6382512"/>
            <a:ext cx="3654987"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marR="0" indent="0" algn="l" defTabSz="914400" rtl="0" eaLnBrk="0" fontAlgn="base" latinLnBrk="0" hangingPunct="0">
              <a:lnSpc>
                <a:spcPct val="100000"/>
              </a:lnSpc>
              <a:spcBef>
                <a:spcPct val="0"/>
              </a:spcBef>
              <a:spcAft>
                <a:spcPct val="0"/>
              </a:spcAft>
              <a:buClrTx/>
              <a:buSzTx/>
              <a:buFontTx/>
              <a:buNone/>
              <a:tabLst/>
              <a:defRPr sz="1000">
                <a:solidFill>
                  <a:schemeClr val="bg1"/>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000" b="1" i="0" u="none" strike="noStrike" kern="1200" cap="none" spc="0" normalizeH="0" baseline="0" noProof="0" smtClean="0">
                <a:ln>
                  <a:noFill/>
                </a:ln>
                <a:solidFill>
                  <a:schemeClr val="bg1"/>
                </a:solidFill>
                <a:effectLst/>
                <a:uLnTx/>
                <a:uFillTx/>
                <a:latin typeface="Arial" charset="0"/>
                <a:ea typeface="ＭＳ Ｐゴシック" pitchFamily="34" charset="-128"/>
                <a:cs typeface="+mn-cs"/>
              </a:rPr>
              <a:t>SOLUTION</a:t>
            </a:r>
            <a:r>
              <a:rPr kumimoji="0" lang="en-US" sz="1000" b="0" i="0" u="none" strike="noStrike" kern="1200" cap="none" spc="0" normalizeH="0" baseline="0" noProof="0" smtClean="0">
                <a:ln>
                  <a:noFill/>
                </a:ln>
                <a:solidFill>
                  <a:schemeClr val="bg1"/>
                </a:solidFill>
                <a:effectLst/>
                <a:uLnTx/>
                <a:uFillTx/>
                <a:latin typeface="Arial" charset="0"/>
                <a:ea typeface="ＭＳ Ｐゴシック" pitchFamily="34" charset="-128"/>
                <a:cs typeface="+mn-cs"/>
              </a:rPr>
              <a:t>TRACK  | VMware vSphere </a:t>
            </a:r>
            <a:endParaRPr kumimoji="0" lang="en-US" sz="1000" b="0" i="0" u="none" strike="noStrike" kern="1200" cap="none" spc="0" normalizeH="0" baseline="0" noProof="0" dirty="0">
              <a:ln>
                <a:noFill/>
              </a:ln>
              <a:solidFill>
                <a:schemeClr val="bg1"/>
              </a:solidFill>
              <a:effectLst/>
              <a:uLnTx/>
              <a:uFillTx/>
              <a:latin typeface="Arial" charset="0"/>
              <a:ea typeface="ＭＳ Ｐゴシック" pitchFamily="34" charset="-128"/>
              <a:cs typeface="+mn-cs"/>
            </a:endParaRPr>
          </a:p>
        </p:txBody>
      </p:sp>
      <p:sp>
        <p:nvSpPr>
          <p:cNvPr id="10" name="TextBox 9"/>
          <p:cNvSpPr txBox="1"/>
          <p:nvPr userDrawn="1"/>
        </p:nvSpPr>
        <p:spPr bwMode="gray">
          <a:xfrm>
            <a:off x="6729169" y="6696045"/>
            <a:ext cx="2343150" cy="184666"/>
          </a:xfrm>
          <a:prstGeom prst="rect">
            <a:avLst/>
          </a:prstGeom>
          <a:noFill/>
        </p:spPr>
        <p:txBody>
          <a:bodyPr wrap="square" rtlCol="0">
            <a:spAutoFit/>
          </a:bodyPr>
          <a:lstStyle/>
          <a:p>
            <a:pPr algn="r"/>
            <a:r>
              <a:rPr lang="en-US" sz="600" dirty="0" smtClean="0">
                <a:solidFill>
                  <a:schemeClr val="bg2">
                    <a:lumMod val="75000"/>
                  </a:schemeClr>
                </a:solidFill>
              </a:rPr>
              <a:t>© 2010 VMware Inc. All rights reserved</a:t>
            </a:r>
          </a:p>
        </p:txBody>
      </p:sp>
    </p:spTree>
  </p:cSld>
  <p:clrMap bg1="lt1" tx1="dk1" bg2="lt2" tx2="dk2" accent1="accent1" accent2="accent2" accent3="accent3" accent4="accent4" accent5="accent5" accent6="accent6" hlink="hlink" folHlink="folHlink"/>
  <p:transition>
    <p:fade/>
  </p:transition>
  <p:timing>
    <p:tnLst>
      <p:par>
        <p:cTn id="1" dur="indefinite" restart="never" nodeType="tmRoot"/>
      </p:par>
    </p:tnLst>
  </p:timing>
  <p:hf hdr="0" ftr="0"/>
  <p:txStyles>
    <p:titleStyle>
      <a:lvl1pPr algn="l" rtl="0" eaLnBrk="0" fontAlgn="base" hangingPunct="0">
        <a:spcBef>
          <a:spcPct val="0"/>
        </a:spcBef>
        <a:spcAft>
          <a:spcPct val="0"/>
        </a:spcAft>
        <a:defRPr sz="2200" b="1">
          <a:solidFill>
            <a:srgbClr val="003D79"/>
          </a:solidFill>
          <a:latin typeface="+mj-lt"/>
          <a:ea typeface="+mj-ea"/>
          <a:cs typeface="+mj-cs"/>
        </a:defRPr>
      </a:lvl1pPr>
      <a:lvl2pPr algn="l" rtl="0" eaLnBrk="0" fontAlgn="base" hangingPunct="0">
        <a:spcBef>
          <a:spcPct val="0"/>
        </a:spcBef>
        <a:spcAft>
          <a:spcPct val="0"/>
        </a:spcAft>
        <a:defRPr sz="2200" b="1">
          <a:solidFill>
            <a:srgbClr val="333333"/>
          </a:solidFill>
          <a:latin typeface="Arial" charset="0"/>
          <a:ea typeface="ＭＳ Ｐゴシック" pitchFamily="34" charset="-128"/>
        </a:defRPr>
      </a:lvl2pPr>
      <a:lvl3pPr algn="l" rtl="0" eaLnBrk="0" fontAlgn="base" hangingPunct="0">
        <a:spcBef>
          <a:spcPct val="0"/>
        </a:spcBef>
        <a:spcAft>
          <a:spcPct val="0"/>
        </a:spcAft>
        <a:defRPr sz="2200" b="1">
          <a:solidFill>
            <a:srgbClr val="333333"/>
          </a:solidFill>
          <a:latin typeface="Arial" charset="0"/>
          <a:ea typeface="ＭＳ Ｐゴシック" pitchFamily="34" charset="-128"/>
        </a:defRPr>
      </a:lvl3pPr>
      <a:lvl4pPr algn="l" rtl="0" eaLnBrk="0" fontAlgn="base" hangingPunct="0">
        <a:spcBef>
          <a:spcPct val="0"/>
        </a:spcBef>
        <a:spcAft>
          <a:spcPct val="0"/>
        </a:spcAft>
        <a:defRPr sz="2200" b="1">
          <a:solidFill>
            <a:srgbClr val="333333"/>
          </a:solidFill>
          <a:latin typeface="Arial" charset="0"/>
          <a:ea typeface="ＭＳ Ｐゴシック" pitchFamily="34" charset="-128"/>
        </a:defRPr>
      </a:lvl4pPr>
      <a:lvl5pPr algn="l" rtl="0" eaLnBrk="0" fontAlgn="base" hangingPunct="0">
        <a:spcBef>
          <a:spcPct val="0"/>
        </a:spcBef>
        <a:spcAft>
          <a:spcPct val="0"/>
        </a:spcAft>
        <a:defRPr sz="2200" b="1">
          <a:solidFill>
            <a:srgbClr val="333333"/>
          </a:solidFill>
          <a:latin typeface="Arial" charset="0"/>
          <a:ea typeface="ＭＳ Ｐゴシック" pitchFamily="34" charset="-128"/>
        </a:defRPr>
      </a:lvl5pPr>
      <a:lvl6pPr marL="457200" algn="l" rtl="0" fontAlgn="base">
        <a:spcBef>
          <a:spcPct val="0"/>
        </a:spcBef>
        <a:spcAft>
          <a:spcPct val="0"/>
        </a:spcAft>
        <a:defRPr sz="2200" b="1">
          <a:solidFill>
            <a:schemeClr val="tx2"/>
          </a:solidFill>
          <a:latin typeface="Arial" charset="0"/>
          <a:ea typeface="ＭＳ Ｐゴシック" pitchFamily="34" charset="-128"/>
        </a:defRPr>
      </a:lvl6pPr>
      <a:lvl7pPr marL="914400" algn="l" rtl="0" fontAlgn="base">
        <a:spcBef>
          <a:spcPct val="0"/>
        </a:spcBef>
        <a:spcAft>
          <a:spcPct val="0"/>
        </a:spcAft>
        <a:defRPr sz="2200" b="1">
          <a:solidFill>
            <a:schemeClr val="tx2"/>
          </a:solidFill>
          <a:latin typeface="Arial" charset="0"/>
          <a:ea typeface="ＭＳ Ｐゴシック" pitchFamily="34" charset="-128"/>
        </a:defRPr>
      </a:lvl7pPr>
      <a:lvl8pPr marL="1371600" algn="l" rtl="0" fontAlgn="base">
        <a:spcBef>
          <a:spcPct val="0"/>
        </a:spcBef>
        <a:spcAft>
          <a:spcPct val="0"/>
        </a:spcAft>
        <a:defRPr sz="2200" b="1">
          <a:solidFill>
            <a:schemeClr val="tx2"/>
          </a:solidFill>
          <a:latin typeface="Arial" charset="0"/>
          <a:ea typeface="ＭＳ Ｐゴシック" pitchFamily="34" charset="-128"/>
        </a:defRPr>
      </a:lvl8pPr>
      <a:lvl9pPr marL="1828800" algn="l" rtl="0" fontAlgn="base">
        <a:spcBef>
          <a:spcPct val="0"/>
        </a:spcBef>
        <a:spcAft>
          <a:spcPct val="0"/>
        </a:spcAft>
        <a:defRPr sz="2200" b="1">
          <a:solidFill>
            <a:schemeClr val="tx2"/>
          </a:solidFill>
          <a:latin typeface="Arial" charset="0"/>
          <a:ea typeface="ＭＳ Ｐゴシック" pitchFamily="34" charset="-128"/>
        </a:defRPr>
      </a:lvl9pPr>
    </p:titleStyle>
    <p:bodyStyle>
      <a:lvl1pPr marL="233363" indent="-233363" algn="l" rtl="0" eaLnBrk="0" fontAlgn="base" hangingPunct="0">
        <a:lnSpc>
          <a:spcPts val="2400"/>
        </a:lnSpc>
        <a:spcBef>
          <a:spcPts val="1000"/>
        </a:spcBef>
        <a:spcAft>
          <a:spcPct val="0"/>
        </a:spcAft>
        <a:buClr>
          <a:schemeClr val="accent1">
            <a:lumMod val="75000"/>
          </a:schemeClr>
        </a:buClr>
        <a:buSzPct val="115000"/>
        <a:buFont typeface="Wingdings" pitchFamily="2" charset="2"/>
        <a:buChar char="§"/>
        <a:defRPr sz="2000" b="1">
          <a:solidFill>
            <a:srgbClr val="333333"/>
          </a:solidFill>
          <a:latin typeface="+mn-lt"/>
          <a:ea typeface="+mn-ea"/>
          <a:cs typeface="+mn-cs"/>
        </a:defRPr>
      </a:lvl1pPr>
      <a:lvl2pPr marL="400050" indent="-171450" algn="l" rtl="0" eaLnBrk="0" fontAlgn="base" hangingPunct="0">
        <a:lnSpc>
          <a:spcPts val="2200"/>
        </a:lnSpc>
        <a:spcBef>
          <a:spcPts val="800"/>
        </a:spcBef>
        <a:spcAft>
          <a:spcPct val="0"/>
        </a:spcAft>
        <a:buClr>
          <a:schemeClr val="accent1">
            <a:lumMod val="75000"/>
          </a:schemeClr>
        </a:buClr>
        <a:buSzPct val="110000"/>
        <a:buFont typeface="Times" pitchFamily="18" charset="0"/>
        <a:buChar char="•"/>
        <a:defRPr>
          <a:solidFill>
            <a:srgbClr val="333333"/>
          </a:solidFill>
          <a:latin typeface="+mn-lt"/>
          <a:ea typeface="+mn-ea"/>
        </a:defRPr>
      </a:lvl2pPr>
      <a:lvl3pPr marL="628650" indent="-171450" algn="l" rtl="0" eaLnBrk="0" fontAlgn="base" hangingPunct="0">
        <a:lnSpc>
          <a:spcPts val="2000"/>
        </a:lnSpc>
        <a:spcBef>
          <a:spcPts val="600"/>
        </a:spcBef>
        <a:spcAft>
          <a:spcPct val="0"/>
        </a:spcAft>
        <a:buClr>
          <a:schemeClr val="accent1">
            <a:lumMod val="75000"/>
          </a:schemeClr>
        </a:buClr>
        <a:buSzPct val="110000"/>
        <a:buFont typeface="Arial" pitchFamily="34" charset="0"/>
        <a:buChar char="•"/>
        <a:defRPr sz="1600">
          <a:solidFill>
            <a:srgbClr val="333333"/>
          </a:solidFill>
          <a:latin typeface="+mn-lt"/>
          <a:ea typeface="+mn-ea"/>
        </a:defRPr>
      </a:lvl3pPr>
      <a:lvl4pPr marL="914400" indent="-171450" algn="l" rtl="0" eaLnBrk="0" fontAlgn="base" hangingPunct="0">
        <a:lnSpc>
          <a:spcPts val="2000"/>
        </a:lnSpc>
        <a:spcBef>
          <a:spcPts val="600"/>
        </a:spcBef>
        <a:spcAft>
          <a:spcPct val="0"/>
        </a:spcAft>
        <a:buClr>
          <a:schemeClr val="accent1">
            <a:lumMod val="75000"/>
          </a:schemeClr>
        </a:buClr>
        <a:buSzPct val="110000"/>
        <a:buFont typeface="Arial" pitchFamily="34" charset="0"/>
        <a:buChar char="•"/>
        <a:defRPr sz="1600">
          <a:solidFill>
            <a:srgbClr val="333333"/>
          </a:solidFill>
          <a:latin typeface="+mn-lt"/>
          <a:ea typeface="+mn-ea"/>
        </a:defRPr>
      </a:lvl4pPr>
      <a:lvl5pPr marL="1200150" indent="-171450" algn="l" rtl="0" eaLnBrk="0" fontAlgn="base" hangingPunct="0">
        <a:lnSpc>
          <a:spcPts val="2000"/>
        </a:lnSpc>
        <a:spcBef>
          <a:spcPts val="600"/>
        </a:spcBef>
        <a:spcAft>
          <a:spcPct val="0"/>
        </a:spcAft>
        <a:buClr>
          <a:schemeClr val="accent1">
            <a:lumMod val="75000"/>
          </a:schemeClr>
        </a:buClr>
        <a:buSzPct val="110000"/>
        <a:buFont typeface="Arial" pitchFamily="34" charset="0"/>
        <a:buChar char="•"/>
        <a:defRPr sz="1600">
          <a:solidFill>
            <a:srgbClr val="333333"/>
          </a:solidFill>
          <a:latin typeface="+mn-lt"/>
          <a:ea typeface="+mn-ea"/>
        </a:defRPr>
      </a:lvl5pPr>
      <a:lvl6pPr marL="16002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6pPr>
      <a:lvl7pPr marL="20574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7pPr>
      <a:lvl8pPr marL="25146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8pPr>
      <a:lvl9pPr marL="29718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6725" y="171450"/>
            <a:ext cx="8382000" cy="33337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352425" y="784225"/>
            <a:ext cx="8382000" cy="50069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70661" name="Line 5"/>
          <p:cNvSpPr>
            <a:spLocks noChangeShapeType="1"/>
          </p:cNvSpPr>
          <p:nvPr/>
        </p:nvSpPr>
        <p:spPr bwMode="auto">
          <a:xfrm>
            <a:off x="184150" y="635000"/>
            <a:ext cx="8775700" cy="0"/>
          </a:xfrm>
          <a:prstGeom prst="line">
            <a:avLst/>
          </a:prstGeom>
          <a:noFill/>
          <a:ln w="52197">
            <a:solidFill>
              <a:schemeClr val="tx2"/>
            </a:solidFill>
            <a:round/>
            <a:headEnd/>
            <a:tailEnd/>
          </a:ln>
        </p:spPr>
        <p:txBody>
          <a:bodyPr wrap="none" anchor="ctr"/>
          <a:lstStyle/>
          <a:p>
            <a:pPr>
              <a:defRPr/>
            </a:pPr>
            <a:endParaRPr lang="en-US" dirty="0"/>
          </a:p>
        </p:txBody>
      </p:sp>
      <p:sp>
        <p:nvSpPr>
          <p:cNvPr id="70662" name="Line 6"/>
          <p:cNvSpPr>
            <a:spLocks noChangeShapeType="1"/>
          </p:cNvSpPr>
          <p:nvPr/>
        </p:nvSpPr>
        <p:spPr bwMode="auto">
          <a:xfrm>
            <a:off x="184150" y="635000"/>
            <a:ext cx="8775700" cy="0"/>
          </a:xfrm>
          <a:prstGeom prst="line">
            <a:avLst/>
          </a:prstGeom>
          <a:noFill/>
          <a:ln w="52197">
            <a:solidFill>
              <a:srgbClr val="003D79"/>
            </a:solidFill>
            <a:round/>
            <a:headEnd/>
            <a:tailEnd/>
          </a:ln>
        </p:spPr>
        <p:txBody>
          <a:bodyPr wrap="none" anchor="ctr"/>
          <a:lstStyle/>
          <a:p>
            <a:pPr>
              <a:defRPr/>
            </a:pPr>
            <a:endParaRPr lang="en-US" dirty="0"/>
          </a:p>
        </p:txBody>
      </p:sp>
      <p:sp>
        <p:nvSpPr>
          <p:cNvPr id="70665" name="Rectangle 9"/>
          <p:cNvSpPr>
            <a:spLocks noGrp="1" noChangeArrowheads="1"/>
          </p:cNvSpPr>
          <p:nvPr>
            <p:ph type="ftr" sz="quarter" idx="3"/>
          </p:nvPr>
        </p:nvSpPr>
        <p:spPr bwMode="auto">
          <a:xfrm>
            <a:off x="185493" y="6382512"/>
            <a:ext cx="3654987"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marR="0" indent="0" algn="l" defTabSz="914400" rtl="0" eaLnBrk="0" fontAlgn="base" latinLnBrk="0" hangingPunct="0">
              <a:lnSpc>
                <a:spcPct val="100000"/>
              </a:lnSpc>
              <a:spcBef>
                <a:spcPct val="0"/>
              </a:spcBef>
              <a:spcAft>
                <a:spcPct val="0"/>
              </a:spcAft>
              <a:buClrTx/>
              <a:buSzTx/>
              <a:buFontTx/>
              <a:buNone/>
              <a:tabLst/>
              <a:defRPr sz="1000">
                <a:solidFill>
                  <a:schemeClr val="bg1"/>
                </a:solidFill>
              </a:defRPr>
            </a:lvl1pPr>
          </a:lstStyle>
          <a:p>
            <a:pPr>
              <a:defRPr/>
            </a:pPr>
            <a:r>
              <a:rPr lang="en-US" b="1" dirty="0" smtClean="0">
                <a:solidFill>
                  <a:srgbClr val="FFFFFF"/>
                </a:solidFill>
              </a:rPr>
              <a:t>SOLUTION</a:t>
            </a:r>
            <a:r>
              <a:rPr lang="en-US" dirty="0" smtClean="0">
                <a:solidFill>
                  <a:srgbClr val="FFFFFF"/>
                </a:solidFill>
              </a:rPr>
              <a:t>TRACK  | VMware vSphere </a:t>
            </a:r>
            <a:endParaRPr lang="en-US" dirty="0">
              <a:solidFill>
                <a:srgbClr val="FFFFFF"/>
              </a:solidFill>
            </a:endParaRPr>
          </a:p>
        </p:txBody>
      </p:sp>
      <p:sp>
        <p:nvSpPr>
          <p:cNvPr id="10" name="TextBox 9"/>
          <p:cNvSpPr txBox="1"/>
          <p:nvPr/>
        </p:nvSpPr>
        <p:spPr bwMode="gray">
          <a:xfrm>
            <a:off x="6729169" y="6696045"/>
            <a:ext cx="2343150" cy="184666"/>
          </a:xfrm>
          <a:prstGeom prst="rect">
            <a:avLst/>
          </a:prstGeom>
          <a:noFill/>
        </p:spPr>
        <p:txBody>
          <a:bodyPr wrap="square" rtlCol="0">
            <a:spAutoFit/>
          </a:bodyPr>
          <a:lstStyle/>
          <a:p>
            <a:pPr algn="r"/>
            <a:r>
              <a:rPr lang="en-US" sz="600" dirty="0" smtClean="0">
                <a:solidFill>
                  <a:srgbClr val="C0C0C0">
                    <a:lumMod val="75000"/>
                  </a:srgbClr>
                </a:solidFill>
              </a:rPr>
              <a:t>© 2010 VMware Inc. All rights reserved</a:t>
            </a:r>
          </a:p>
        </p:txBody>
      </p:sp>
      <p:sp>
        <p:nvSpPr>
          <p:cNvPr id="9" name="Rectangle 4"/>
          <p:cNvSpPr txBox="1">
            <a:spLocks noChangeArrowheads="1"/>
          </p:cNvSpPr>
          <p:nvPr userDrawn="1"/>
        </p:nvSpPr>
        <p:spPr bwMode="white">
          <a:xfrm>
            <a:off x="4612332" y="6434488"/>
            <a:ext cx="457200" cy="2286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eaLnBrk="0" hangingPunct="0">
              <a:spcAft>
                <a:spcPct val="0"/>
              </a:spcAft>
              <a:defRPr sz="1000">
                <a:solidFill>
                  <a:srgbClr val="FFFFFF"/>
                </a:solidFill>
              </a:defRPr>
            </a:lvl1pPr>
          </a:lstStyle>
          <a:p>
            <a:pPr>
              <a:defRPr/>
            </a:pPr>
            <a:fld id="{A0A03F51-2955-4EA9-BE4E-42B6F90C747F}"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Lst>
  <p:transition>
    <p:fade/>
  </p:transition>
  <p:timing>
    <p:tnLst>
      <p:par>
        <p:cTn id="1" dur="indefinite" restart="never" nodeType="tmRoot"/>
      </p:par>
    </p:tnLst>
  </p:timing>
  <p:hf sldNum="0" hdr="0" dt="0"/>
  <p:txStyles>
    <p:titleStyle>
      <a:lvl1pPr algn="l" rtl="0" eaLnBrk="1" fontAlgn="base" hangingPunct="1">
        <a:spcBef>
          <a:spcPct val="0"/>
        </a:spcBef>
        <a:spcAft>
          <a:spcPct val="0"/>
        </a:spcAft>
        <a:defRPr sz="2200" b="1">
          <a:solidFill>
            <a:srgbClr val="003D79"/>
          </a:solidFill>
          <a:latin typeface="+mj-lt"/>
          <a:ea typeface="+mj-ea"/>
          <a:cs typeface="+mj-cs"/>
        </a:defRPr>
      </a:lvl1pPr>
      <a:lvl2pPr algn="l" rtl="0" eaLnBrk="1" fontAlgn="base" hangingPunct="1">
        <a:spcBef>
          <a:spcPct val="0"/>
        </a:spcBef>
        <a:spcAft>
          <a:spcPct val="0"/>
        </a:spcAft>
        <a:defRPr sz="2200" b="1">
          <a:solidFill>
            <a:srgbClr val="333333"/>
          </a:solidFill>
          <a:latin typeface="Arial" charset="0"/>
          <a:ea typeface="ＭＳ Ｐゴシック" pitchFamily="34" charset="-128"/>
        </a:defRPr>
      </a:lvl2pPr>
      <a:lvl3pPr algn="l" rtl="0" eaLnBrk="1" fontAlgn="base" hangingPunct="1">
        <a:spcBef>
          <a:spcPct val="0"/>
        </a:spcBef>
        <a:spcAft>
          <a:spcPct val="0"/>
        </a:spcAft>
        <a:defRPr sz="2200" b="1">
          <a:solidFill>
            <a:srgbClr val="333333"/>
          </a:solidFill>
          <a:latin typeface="Arial" charset="0"/>
          <a:ea typeface="ＭＳ Ｐゴシック" pitchFamily="34" charset="-128"/>
        </a:defRPr>
      </a:lvl3pPr>
      <a:lvl4pPr algn="l" rtl="0" eaLnBrk="1" fontAlgn="base" hangingPunct="1">
        <a:spcBef>
          <a:spcPct val="0"/>
        </a:spcBef>
        <a:spcAft>
          <a:spcPct val="0"/>
        </a:spcAft>
        <a:defRPr sz="2200" b="1">
          <a:solidFill>
            <a:srgbClr val="333333"/>
          </a:solidFill>
          <a:latin typeface="Arial" charset="0"/>
          <a:ea typeface="ＭＳ Ｐゴシック" pitchFamily="34" charset="-128"/>
        </a:defRPr>
      </a:lvl4pPr>
      <a:lvl5pPr algn="l" rtl="0" eaLnBrk="1" fontAlgn="base" hangingPunct="1">
        <a:spcBef>
          <a:spcPct val="0"/>
        </a:spcBef>
        <a:spcAft>
          <a:spcPct val="0"/>
        </a:spcAft>
        <a:defRPr sz="2200" b="1">
          <a:solidFill>
            <a:srgbClr val="333333"/>
          </a:solidFill>
          <a:latin typeface="Arial" charset="0"/>
          <a:ea typeface="ＭＳ Ｐゴシック" pitchFamily="34" charset="-128"/>
        </a:defRPr>
      </a:lvl5pPr>
      <a:lvl6pPr marL="457200" algn="l" rtl="0" eaLnBrk="1" fontAlgn="base" hangingPunct="1">
        <a:spcBef>
          <a:spcPct val="0"/>
        </a:spcBef>
        <a:spcAft>
          <a:spcPct val="0"/>
        </a:spcAft>
        <a:defRPr sz="2200" b="1">
          <a:solidFill>
            <a:schemeClr val="tx2"/>
          </a:solidFill>
          <a:latin typeface="Arial" charset="0"/>
          <a:ea typeface="ＭＳ Ｐゴシック" pitchFamily="34" charset="-128"/>
        </a:defRPr>
      </a:lvl6pPr>
      <a:lvl7pPr marL="914400" algn="l" rtl="0" eaLnBrk="1" fontAlgn="base" hangingPunct="1">
        <a:spcBef>
          <a:spcPct val="0"/>
        </a:spcBef>
        <a:spcAft>
          <a:spcPct val="0"/>
        </a:spcAft>
        <a:defRPr sz="2200" b="1">
          <a:solidFill>
            <a:schemeClr val="tx2"/>
          </a:solidFill>
          <a:latin typeface="Arial" charset="0"/>
          <a:ea typeface="ＭＳ Ｐゴシック" pitchFamily="34" charset="-128"/>
        </a:defRPr>
      </a:lvl7pPr>
      <a:lvl8pPr marL="1371600" algn="l" rtl="0" eaLnBrk="1" fontAlgn="base" hangingPunct="1">
        <a:spcBef>
          <a:spcPct val="0"/>
        </a:spcBef>
        <a:spcAft>
          <a:spcPct val="0"/>
        </a:spcAft>
        <a:defRPr sz="2200" b="1">
          <a:solidFill>
            <a:schemeClr val="tx2"/>
          </a:solidFill>
          <a:latin typeface="Arial" charset="0"/>
          <a:ea typeface="ＭＳ Ｐゴシック" pitchFamily="34" charset="-128"/>
        </a:defRPr>
      </a:lvl8pPr>
      <a:lvl9pPr marL="1828800" algn="l" rtl="0" eaLnBrk="1" fontAlgn="base" hangingPunct="1">
        <a:spcBef>
          <a:spcPct val="0"/>
        </a:spcBef>
        <a:spcAft>
          <a:spcPct val="0"/>
        </a:spcAft>
        <a:defRPr sz="2200" b="1">
          <a:solidFill>
            <a:schemeClr val="tx2"/>
          </a:solidFill>
          <a:latin typeface="Arial" charset="0"/>
          <a:ea typeface="ＭＳ Ｐゴシック" pitchFamily="34" charset="-128"/>
        </a:defRPr>
      </a:lvl9pPr>
    </p:titleStyle>
    <p:bodyStyle>
      <a:lvl1pPr marL="114300" indent="-114300" algn="l" rtl="0" eaLnBrk="1" fontAlgn="base" hangingPunct="1">
        <a:lnSpc>
          <a:spcPts val="2400"/>
        </a:lnSpc>
        <a:spcBef>
          <a:spcPts val="1000"/>
        </a:spcBef>
        <a:spcAft>
          <a:spcPct val="0"/>
        </a:spcAft>
        <a:buClr>
          <a:srgbClr val="246978"/>
        </a:buClr>
        <a:buFont typeface="Arial" pitchFamily="34" charset="0"/>
        <a:buChar char=" "/>
        <a:defRPr sz="2000" b="1">
          <a:solidFill>
            <a:srgbClr val="333333"/>
          </a:solidFill>
          <a:latin typeface="+mn-lt"/>
          <a:ea typeface="+mn-ea"/>
          <a:cs typeface="+mn-cs"/>
        </a:defRPr>
      </a:lvl1pPr>
      <a:lvl2pPr marL="517525" indent="-288925" algn="l" rtl="0" eaLnBrk="1" fontAlgn="base" hangingPunct="1">
        <a:lnSpc>
          <a:spcPts val="2200"/>
        </a:lnSpc>
        <a:spcBef>
          <a:spcPts val="800"/>
        </a:spcBef>
        <a:spcAft>
          <a:spcPct val="0"/>
        </a:spcAft>
        <a:buClr>
          <a:srgbClr val="246978"/>
        </a:buClr>
        <a:buSzPct val="140000"/>
        <a:buFont typeface="Wingdings" pitchFamily="2" charset="2"/>
        <a:buChar char="§"/>
        <a:defRPr sz="2000">
          <a:solidFill>
            <a:srgbClr val="333333"/>
          </a:solidFill>
          <a:latin typeface="+mn-lt"/>
          <a:ea typeface="+mn-ea"/>
        </a:defRPr>
      </a:lvl2pPr>
      <a:lvl3pPr marL="738188" indent="-220663" algn="l" rtl="0" eaLnBrk="1" fontAlgn="base" hangingPunct="1">
        <a:lnSpc>
          <a:spcPts val="2000"/>
        </a:lnSpc>
        <a:spcBef>
          <a:spcPts val="600"/>
        </a:spcBef>
        <a:spcAft>
          <a:spcPct val="0"/>
        </a:spcAft>
        <a:buClr>
          <a:srgbClr val="246978"/>
        </a:buClr>
        <a:buSzPct val="140000"/>
        <a:buFont typeface="Arial" pitchFamily="34" charset="0"/>
        <a:buChar char="•"/>
        <a:defRPr sz="1800">
          <a:solidFill>
            <a:srgbClr val="333333"/>
          </a:solidFill>
          <a:latin typeface="+mn-lt"/>
          <a:ea typeface="+mn-ea"/>
        </a:defRPr>
      </a:lvl3pPr>
      <a:lvl4pPr marL="969963" indent="-231775" algn="l" rtl="0" eaLnBrk="1" fontAlgn="base" hangingPunct="1">
        <a:lnSpc>
          <a:spcPts val="2000"/>
        </a:lnSpc>
        <a:spcBef>
          <a:spcPts val="600"/>
        </a:spcBef>
        <a:spcAft>
          <a:spcPct val="0"/>
        </a:spcAft>
        <a:buClr>
          <a:srgbClr val="246978"/>
        </a:buClr>
        <a:buSzPct val="140000"/>
        <a:buFont typeface="Arial" charset="0"/>
        <a:buChar char="­"/>
        <a:tabLst/>
        <a:defRPr sz="1700">
          <a:solidFill>
            <a:srgbClr val="333333"/>
          </a:solidFill>
          <a:latin typeface="+mn-lt"/>
          <a:ea typeface="+mn-ea"/>
        </a:defRPr>
      </a:lvl4pPr>
      <a:lvl5pPr marL="1200150" indent="-230188" algn="l" rtl="0" eaLnBrk="1" fontAlgn="base" hangingPunct="1">
        <a:lnSpc>
          <a:spcPts val="2000"/>
        </a:lnSpc>
        <a:spcBef>
          <a:spcPts val="600"/>
        </a:spcBef>
        <a:spcAft>
          <a:spcPct val="0"/>
        </a:spcAft>
        <a:buClr>
          <a:srgbClr val="246978"/>
        </a:buClr>
        <a:buSzPct val="140000"/>
        <a:buFont typeface="Arial" charset="0"/>
        <a:buChar char="­"/>
        <a:defRPr sz="1600">
          <a:solidFill>
            <a:srgbClr val="333333"/>
          </a:solidFill>
          <a:latin typeface="+mn-lt"/>
          <a:ea typeface="+mn-ea"/>
        </a:defRPr>
      </a:lvl5pPr>
      <a:lvl6pPr marL="1600200" indent="-171450" algn="l" rtl="0" eaLnBrk="1" fontAlgn="base" hangingPunct="1">
        <a:spcBef>
          <a:spcPct val="0"/>
        </a:spcBef>
        <a:spcAft>
          <a:spcPct val="40000"/>
        </a:spcAft>
        <a:buClr>
          <a:schemeClr val="accent2"/>
        </a:buClr>
        <a:buFont typeface="Arial" charset="0"/>
        <a:buChar char="­"/>
        <a:defRPr sz="1600">
          <a:solidFill>
            <a:schemeClr val="tx1"/>
          </a:solidFill>
          <a:latin typeface="+mn-lt"/>
          <a:ea typeface="+mn-ea"/>
        </a:defRPr>
      </a:lvl6pPr>
      <a:lvl7pPr marL="2057400" indent="-171450" algn="l" rtl="0" eaLnBrk="1" fontAlgn="base" hangingPunct="1">
        <a:spcBef>
          <a:spcPct val="0"/>
        </a:spcBef>
        <a:spcAft>
          <a:spcPct val="40000"/>
        </a:spcAft>
        <a:buClr>
          <a:schemeClr val="accent2"/>
        </a:buClr>
        <a:buFont typeface="Arial" charset="0"/>
        <a:buChar char="­"/>
        <a:defRPr sz="1600">
          <a:solidFill>
            <a:schemeClr val="tx1"/>
          </a:solidFill>
          <a:latin typeface="+mn-lt"/>
          <a:ea typeface="+mn-ea"/>
        </a:defRPr>
      </a:lvl7pPr>
      <a:lvl8pPr marL="2514600" indent="-171450" algn="l" rtl="0" eaLnBrk="1" fontAlgn="base" hangingPunct="1">
        <a:spcBef>
          <a:spcPct val="0"/>
        </a:spcBef>
        <a:spcAft>
          <a:spcPct val="40000"/>
        </a:spcAft>
        <a:buClr>
          <a:schemeClr val="accent2"/>
        </a:buClr>
        <a:buFont typeface="Arial" charset="0"/>
        <a:buChar char="­"/>
        <a:defRPr sz="1600">
          <a:solidFill>
            <a:schemeClr val="tx1"/>
          </a:solidFill>
          <a:latin typeface="+mn-lt"/>
          <a:ea typeface="+mn-ea"/>
        </a:defRPr>
      </a:lvl8pPr>
      <a:lvl9pPr marL="2971800" indent="-171450" algn="l" rtl="0" eaLnBrk="1" fontAlgn="base" hangingPunct="1">
        <a:spcBef>
          <a:spcPct val="0"/>
        </a:spcBef>
        <a:spcAft>
          <a:spcPct val="40000"/>
        </a:spcAft>
        <a:buClr>
          <a:schemeClr val="accent2"/>
        </a:buClr>
        <a:buFont typeface="Arial" charset="0"/>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 name="Group 8"/>
          <p:cNvGrpSpPr>
            <a:grpSpLocks/>
          </p:cNvGrpSpPr>
          <p:nvPr/>
        </p:nvGrpSpPr>
        <p:grpSpPr bwMode="auto">
          <a:xfrm>
            <a:off x="76200" y="427038"/>
            <a:ext cx="8991600" cy="6400800"/>
            <a:chOff x="144" y="480"/>
            <a:chExt cx="5472" cy="3744"/>
          </a:xfrm>
        </p:grpSpPr>
        <p:sp>
          <p:nvSpPr>
            <p:cNvPr id="109577" name="Rectangle 9"/>
            <p:cNvSpPr>
              <a:spLocks noChangeArrowheads="1"/>
            </p:cNvSpPr>
            <p:nvPr/>
          </p:nvSpPr>
          <p:spPr bwMode="auto">
            <a:xfrm>
              <a:off x="144" y="480"/>
              <a:ext cx="5472" cy="3744"/>
            </a:xfrm>
            <a:prstGeom prst="rect">
              <a:avLst/>
            </a:prstGeom>
            <a:solidFill>
              <a:schemeClr val="bg2"/>
            </a:solidFill>
            <a:ln w="9525">
              <a:solidFill>
                <a:schemeClr val="tx1"/>
              </a:solidFill>
              <a:miter lim="800000"/>
              <a:headEnd/>
              <a:tailEnd/>
            </a:ln>
            <a:effectLst/>
          </p:spPr>
          <p:txBody>
            <a:bodyPr wrap="none" anchor="ctr"/>
            <a:lstStyle/>
            <a:p>
              <a:pPr>
                <a:spcAft>
                  <a:spcPct val="0"/>
                </a:spcAft>
                <a:defRPr/>
              </a:pPr>
              <a:endParaRPr lang="en-US" sz="1800">
                <a:solidFill>
                  <a:srgbClr val="000000"/>
                </a:solidFill>
                <a:latin typeface="Arial" pitchFamily="34" charset="0"/>
                <a:ea typeface="+mn-ea"/>
                <a:cs typeface="Arial" pitchFamily="34" charset="0"/>
              </a:endParaRPr>
            </a:p>
          </p:txBody>
        </p:sp>
        <p:sp>
          <p:nvSpPr>
            <p:cNvPr id="109578" name="Rectangle 10"/>
            <p:cNvSpPr>
              <a:spLocks noChangeArrowheads="1"/>
            </p:cNvSpPr>
            <p:nvPr/>
          </p:nvSpPr>
          <p:spPr bwMode="auto">
            <a:xfrm>
              <a:off x="152" y="480"/>
              <a:ext cx="5458" cy="3684"/>
            </a:xfrm>
            <a:prstGeom prst="rect">
              <a:avLst/>
            </a:prstGeom>
            <a:solidFill>
              <a:schemeClr val="bg1"/>
            </a:solidFill>
            <a:ln w="9525">
              <a:solidFill>
                <a:schemeClr val="tx1"/>
              </a:solidFill>
              <a:miter lim="800000"/>
              <a:headEnd/>
              <a:tailEnd/>
            </a:ln>
            <a:effectLst/>
          </p:spPr>
          <p:txBody>
            <a:bodyPr wrap="none" anchor="ctr"/>
            <a:lstStyle/>
            <a:p>
              <a:pPr>
                <a:spcAft>
                  <a:spcPct val="0"/>
                </a:spcAft>
                <a:defRPr/>
              </a:pPr>
              <a:endParaRPr lang="en-US" sz="1800">
                <a:solidFill>
                  <a:srgbClr val="000000"/>
                </a:solidFill>
                <a:latin typeface="Arial" pitchFamily="34" charset="0"/>
                <a:ea typeface="+mn-ea"/>
                <a:cs typeface="Arial" pitchFamily="34" charset="0"/>
              </a:endParaRPr>
            </a:p>
          </p:txBody>
        </p:sp>
      </p:grpSp>
      <p:sp>
        <p:nvSpPr>
          <p:cNvPr id="1027" name="Rectangle 2"/>
          <p:cNvSpPr>
            <a:spLocks noGrp="1" noChangeArrowheads="1"/>
          </p:cNvSpPr>
          <p:nvPr>
            <p:ph type="title"/>
          </p:nvPr>
        </p:nvSpPr>
        <p:spPr bwMode="auto">
          <a:xfrm>
            <a:off x="438150" y="0"/>
            <a:ext cx="8239125" cy="4397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95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400"/>
            </a:lvl1pPr>
          </a:lstStyle>
          <a:p>
            <a:pPr>
              <a:spcAft>
                <a:spcPct val="0"/>
              </a:spcAft>
              <a:defRPr/>
            </a:pPr>
            <a:fld id="{EEBAC826-814E-4BF8-A1C4-8C2260EF79C2}" type="datetimeFigureOut">
              <a:rPr lang="en-US">
                <a:solidFill>
                  <a:srgbClr val="000000"/>
                </a:solidFill>
                <a:latin typeface="Arial" pitchFamily="34" charset="0"/>
                <a:ea typeface="+mn-ea"/>
                <a:cs typeface="Arial" pitchFamily="34" charset="0"/>
              </a:rPr>
              <a:pPr>
                <a:spcAft>
                  <a:spcPct val="0"/>
                </a:spcAft>
                <a:defRPr/>
              </a:pPr>
              <a:t>5/14/2015</a:t>
            </a:fld>
            <a:endParaRPr lang="en-US">
              <a:solidFill>
                <a:srgbClr val="000000"/>
              </a:solidFill>
              <a:latin typeface="Arial" pitchFamily="34" charset="0"/>
              <a:ea typeface="+mn-ea"/>
              <a:cs typeface="Arial" pitchFamily="34" charset="0"/>
            </a:endParaRPr>
          </a:p>
        </p:txBody>
      </p:sp>
      <p:sp>
        <p:nvSpPr>
          <p:cNvPr id="1095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vl1pPr>
          </a:lstStyle>
          <a:p>
            <a:pPr>
              <a:spcAft>
                <a:spcPct val="0"/>
              </a:spcAft>
              <a:defRPr/>
            </a:pPr>
            <a:endParaRPr lang="en-US">
              <a:solidFill>
                <a:srgbClr val="000000"/>
              </a:solidFill>
              <a:latin typeface="Arial" pitchFamily="34" charset="0"/>
              <a:ea typeface="+mn-ea"/>
              <a:cs typeface="Arial" pitchFamily="34" charset="0"/>
            </a:endParaRPr>
          </a:p>
        </p:txBody>
      </p:sp>
      <p:sp>
        <p:nvSpPr>
          <p:cNvPr id="1095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vl1pPr>
          </a:lstStyle>
          <a:p>
            <a:pPr>
              <a:spcAft>
                <a:spcPct val="0"/>
              </a:spcAft>
              <a:defRPr/>
            </a:pPr>
            <a:fld id="{09082EAD-B707-4B86-AAC5-4163D1471A2A}" type="slidenum">
              <a:rPr lang="en-US">
                <a:solidFill>
                  <a:srgbClr val="000000"/>
                </a:solidFill>
                <a:latin typeface="Arial" pitchFamily="34" charset="0"/>
                <a:ea typeface="+mn-ea"/>
                <a:cs typeface="Arial" pitchFamily="34" charset="0"/>
              </a:rPr>
              <a:pPr>
                <a:spcAft>
                  <a:spcPct val="0"/>
                </a:spcAft>
                <a:defRPr/>
              </a:pPr>
              <a:t>‹#›</a:t>
            </a:fld>
            <a:endParaRPr lang="en-US">
              <a:solidFill>
                <a:srgbClr val="000000"/>
              </a:solidFill>
              <a:latin typeface="Arial" pitchFamily="34" charset="0"/>
              <a:ea typeface="+mn-ea"/>
              <a:cs typeface="Arial" pitchFamily="34" charset="0"/>
            </a:endParaRPr>
          </a:p>
        </p:txBody>
      </p:sp>
      <p:sp>
        <p:nvSpPr>
          <p:cNvPr id="1031" name="Text Placeholder 8"/>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Lst>
  <p:transition/>
  <p:txStyles>
    <p:title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Arial" pitchFamily="34" charset="0"/>
        </a:defRPr>
      </a:lvl2pPr>
      <a:lvl3pPr algn="l" rtl="0" eaLnBrk="0" fontAlgn="base" hangingPunct="0">
        <a:spcBef>
          <a:spcPct val="0"/>
        </a:spcBef>
        <a:spcAft>
          <a:spcPct val="0"/>
        </a:spcAft>
        <a:defRPr sz="2400">
          <a:solidFill>
            <a:schemeClr val="tx2"/>
          </a:solidFill>
          <a:latin typeface="Arial" pitchFamily="34" charset="0"/>
        </a:defRPr>
      </a:lvl3pPr>
      <a:lvl4pPr algn="l" rtl="0" eaLnBrk="0" fontAlgn="base" hangingPunct="0">
        <a:spcBef>
          <a:spcPct val="0"/>
        </a:spcBef>
        <a:spcAft>
          <a:spcPct val="0"/>
        </a:spcAft>
        <a:defRPr sz="2400">
          <a:solidFill>
            <a:schemeClr val="tx2"/>
          </a:solidFill>
          <a:latin typeface="Arial" pitchFamily="34" charset="0"/>
        </a:defRPr>
      </a:lvl4pPr>
      <a:lvl5pPr algn="l" rtl="0" eaLnBrk="0" fontAlgn="base" hangingPunct="0">
        <a:spcBef>
          <a:spcPct val="0"/>
        </a:spcBef>
        <a:spcAft>
          <a:spcPct val="0"/>
        </a:spcAft>
        <a:defRPr sz="2400">
          <a:solidFill>
            <a:schemeClr val="tx2"/>
          </a:solidFill>
          <a:latin typeface="Arial" pitchFamily="34" charset="0"/>
        </a:defRPr>
      </a:lvl5pPr>
      <a:lvl6pPr marL="457200" algn="l" rtl="0" fontAlgn="base">
        <a:spcBef>
          <a:spcPct val="0"/>
        </a:spcBef>
        <a:spcAft>
          <a:spcPct val="0"/>
        </a:spcAft>
        <a:defRPr sz="2400">
          <a:solidFill>
            <a:schemeClr val="tx2"/>
          </a:solidFill>
          <a:latin typeface="Arial" pitchFamily="34" charset="0"/>
        </a:defRPr>
      </a:lvl6pPr>
      <a:lvl7pPr marL="914400" algn="l" rtl="0" fontAlgn="base">
        <a:spcBef>
          <a:spcPct val="0"/>
        </a:spcBef>
        <a:spcAft>
          <a:spcPct val="0"/>
        </a:spcAft>
        <a:defRPr sz="2400">
          <a:solidFill>
            <a:schemeClr val="tx2"/>
          </a:solidFill>
          <a:latin typeface="Arial" pitchFamily="34" charset="0"/>
        </a:defRPr>
      </a:lvl7pPr>
      <a:lvl8pPr marL="1371600" algn="l" rtl="0" fontAlgn="base">
        <a:spcBef>
          <a:spcPct val="0"/>
        </a:spcBef>
        <a:spcAft>
          <a:spcPct val="0"/>
        </a:spcAft>
        <a:defRPr sz="2400">
          <a:solidFill>
            <a:schemeClr val="tx2"/>
          </a:solidFill>
          <a:latin typeface="Arial" pitchFamily="34" charset="0"/>
        </a:defRPr>
      </a:lvl8pPr>
      <a:lvl9pPr marL="1828800" algn="l" rtl="0" fontAlgn="base">
        <a:spcBef>
          <a:spcPct val="0"/>
        </a:spcBef>
        <a:spcAft>
          <a:spcPct val="0"/>
        </a:spcAft>
        <a:defRPr sz="2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1"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6725" y="171450"/>
            <a:ext cx="8382000" cy="33337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52425" y="784225"/>
            <a:ext cx="8382000" cy="50069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0661" name="Line 5"/>
          <p:cNvSpPr>
            <a:spLocks noChangeShapeType="1"/>
          </p:cNvSpPr>
          <p:nvPr/>
        </p:nvSpPr>
        <p:spPr bwMode="auto">
          <a:xfrm>
            <a:off x="184150" y="635000"/>
            <a:ext cx="8775700" cy="0"/>
          </a:xfrm>
          <a:prstGeom prst="line">
            <a:avLst/>
          </a:prstGeom>
          <a:noFill/>
          <a:ln w="52197">
            <a:solidFill>
              <a:schemeClr val="tx2"/>
            </a:solidFill>
            <a:round/>
            <a:headEnd/>
            <a:tailEnd/>
          </a:ln>
        </p:spPr>
        <p:txBody>
          <a:bodyPr wrap="none" anchor="ctr"/>
          <a:lstStyle/>
          <a:p>
            <a:pPr>
              <a:defRPr/>
            </a:pPr>
            <a:endParaRPr lang="en-US" dirty="0">
              <a:latin typeface="Arial"/>
              <a:ea typeface="ＭＳ Ｐゴシック"/>
            </a:endParaRPr>
          </a:p>
        </p:txBody>
      </p:sp>
      <p:sp>
        <p:nvSpPr>
          <p:cNvPr id="70662" name="Line 6"/>
          <p:cNvSpPr>
            <a:spLocks noChangeShapeType="1"/>
          </p:cNvSpPr>
          <p:nvPr userDrawn="1"/>
        </p:nvSpPr>
        <p:spPr bwMode="auto">
          <a:xfrm>
            <a:off x="184150" y="635000"/>
            <a:ext cx="8775700" cy="0"/>
          </a:xfrm>
          <a:prstGeom prst="line">
            <a:avLst/>
          </a:prstGeom>
          <a:noFill/>
          <a:ln w="52197">
            <a:solidFill>
              <a:srgbClr val="003D79"/>
            </a:solidFill>
            <a:round/>
            <a:headEnd/>
            <a:tailEnd/>
          </a:ln>
        </p:spPr>
        <p:txBody>
          <a:bodyPr wrap="none" anchor="ctr"/>
          <a:lstStyle/>
          <a:p>
            <a:pPr>
              <a:defRPr/>
            </a:pPr>
            <a:endParaRPr lang="en-US" dirty="0">
              <a:latin typeface="Arial"/>
              <a:ea typeface="ＭＳ Ｐゴシック"/>
            </a:endParaRPr>
          </a:p>
        </p:txBody>
      </p:sp>
      <p:sp>
        <p:nvSpPr>
          <p:cNvPr id="70665" name="Rectangle 9"/>
          <p:cNvSpPr>
            <a:spLocks noGrp="1" noChangeArrowheads="1"/>
          </p:cNvSpPr>
          <p:nvPr>
            <p:ph type="ftr" sz="quarter" idx="3"/>
          </p:nvPr>
        </p:nvSpPr>
        <p:spPr bwMode="auto">
          <a:xfrm>
            <a:off x="377825" y="5943600"/>
            <a:ext cx="8382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spcAft>
                <a:spcPct val="0"/>
              </a:spcAft>
              <a:defRPr sz="1000">
                <a:solidFill>
                  <a:schemeClr val="tx1"/>
                </a:solidFill>
                <a:ea typeface="ＭＳ Ｐゴシック" pitchFamily="34" charset="-128"/>
                <a:cs typeface="+mn-cs"/>
              </a:defRPr>
            </a:lvl1pPr>
          </a:lstStyle>
          <a:p>
            <a:pPr>
              <a:defRPr/>
            </a:pPr>
            <a:endParaRPr lang="en-US">
              <a:solidFill>
                <a:srgbClr val="333333"/>
              </a:solidFill>
              <a:latin typeface="Arial"/>
            </a:endParaRPr>
          </a:p>
        </p:txBody>
      </p:sp>
      <p:sp>
        <p:nvSpPr>
          <p:cNvPr id="8" name="Rectangle 4"/>
          <p:cNvSpPr txBox="1">
            <a:spLocks noChangeArrowheads="1"/>
          </p:cNvSpPr>
          <p:nvPr userDrawn="1"/>
        </p:nvSpPr>
        <p:spPr bwMode="white">
          <a:xfrm>
            <a:off x="4612332" y="6434488"/>
            <a:ext cx="457200" cy="2286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eaLnBrk="0" hangingPunct="0">
              <a:spcAft>
                <a:spcPct val="0"/>
              </a:spcAft>
              <a:defRPr sz="1000">
                <a:solidFill>
                  <a:srgbClr val="FFFFFF"/>
                </a:solidFill>
              </a:defRPr>
            </a:lvl1pPr>
          </a:lstStyle>
          <a:p>
            <a:pPr>
              <a:defRPr/>
            </a:pPr>
            <a:fld id="{A0A03F51-2955-4EA9-BE4E-42B6F90C747F}" type="slidenum">
              <a:rPr lang="en-US" smtClean="0"/>
              <a:pPr>
                <a:defRPr/>
              </a:pPr>
              <a:t>‹#›</a:t>
            </a:fld>
            <a:endParaRPr lang="en-US" dirty="0"/>
          </a:p>
        </p:txBody>
      </p:sp>
      <p:sp>
        <p:nvSpPr>
          <p:cNvPr id="9" name="Rectangle 9"/>
          <p:cNvSpPr txBox="1">
            <a:spLocks noChangeArrowheads="1"/>
          </p:cNvSpPr>
          <p:nvPr userDrawn="1"/>
        </p:nvSpPr>
        <p:spPr bwMode="auto">
          <a:xfrm>
            <a:off x="185493" y="6382512"/>
            <a:ext cx="3654987"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marR="0" indent="0" algn="l" defTabSz="914400" rtl="0" eaLnBrk="0" fontAlgn="base" latinLnBrk="0" hangingPunct="0">
              <a:lnSpc>
                <a:spcPct val="100000"/>
              </a:lnSpc>
              <a:spcBef>
                <a:spcPct val="0"/>
              </a:spcBef>
              <a:spcAft>
                <a:spcPct val="0"/>
              </a:spcAft>
              <a:buClrTx/>
              <a:buSzTx/>
              <a:buFontTx/>
              <a:buNone/>
              <a:tabLst/>
              <a:defRPr sz="1000">
                <a:solidFill>
                  <a:schemeClr val="bg1"/>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000" b="1" i="0" u="none" strike="noStrike" kern="1200" cap="none" spc="0" normalizeH="0" baseline="0" noProof="0" smtClean="0">
                <a:ln>
                  <a:noFill/>
                </a:ln>
                <a:solidFill>
                  <a:schemeClr val="bg1"/>
                </a:solidFill>
                <a:effectLst/>
                <a:uLnTx/>
                <a:uFillTx/>
                <a:latin typeface="Arial" charset="0"/>
                <a:ea typeface="ＭＳ Ｐゴシック" pitchFamily="34" charset="-128"/>
                <a:cs typeface="+mn-cs"/>
              </a:rPr>
              <a:t>SOLUTION</a:t>
            </a:r>
            <a:r>
              <a:rPr kumimoji="0" lang="en-US" sz="1000" b="0" i="0" u="none" strike="noStrike" kern="1200" cap="none" spc="0" normalizeH="0" baseline="0" noProof="0" smtClean="0">
                <a:ln>
                  <a:noFill/>
                </a:ln>
                <a:solidFill>
                  <a:schemeClr val="bg1"/>
                </a:solidFill>
                <a:effectLst/>
                <a:uLnTx/>
                <a:uFillTx/>
                <a:latin typeface="Arial" charset="0"/>
                <a:ea typeface="ＭＳ Ｐゴシック" pitchFamily="34" charset="-128"/>
                <a:cs typeface="+mn-cs"/>
              </a:rPr>
              <a:t>TRACK  | VMware vSphere </a:t>
            </a:r>
            <a:endParaRPr kumimoji="0" lang="en-US" sz="1000" b="0" i="0" u="none" strike="noStrike" kern="1200" cap="none" spc="0" normalizeH="0" baseline="0" noProof="0" dirty="0">
              <a:ln>
                <a:noFill/>
              </a:ln>
              <a:solidFill>
                <a:schemeClr val="bg1"/>
              </a:solidFill>
              <a:effectLst/>
              <a:uLnTx/>
              <a:uFillTx/>
              <a:latin typeface="Arial" charset="0"/>
              <a:ea typeface="ＭＳ Ｐゴシック" pitchFamily="34" charset="-128"/>
              <a:cs typeface="+mn-cs"/>
            </a:endParaRPr>
          </a:p>
        </p:txBody>
      </p:sp>
      <p:sp>
        <p:nvSpPr>
          <p:cNvPr id="10" name="TextBox 9"/>
          <p:cNvSpPr txBox="1"/>
          <p:nvPr userDrawn="1"/>
        </p:nvSpPr>
        <p:spPr bwMode="gray">
          <a:xfrm>
            <a:off x="6729169" y="6696045"/>
            <a:ext cx="2343150" cy="184666"/>
          </a:xfrm>
          <a:prstGeom prst="rect">
            <a:avLst/>
          </a:prstGeom>
          <a:noFill/>
        </p:spPr>
        <p:txBody>
          <a:bodyPr wrap="square" rtlCol="0">
            <a:spAutoFit/>
          </a:bodyPr>
          <a:lstStyle/>
          <a:p>
            <a:pPr algn="r"/>
            <a:r>
              <a:rPr lang="en-US" sz="600" dirty="0" smtClean="0">
                <a:solidFill>
                  <a:schemeClr val="bg2">
                    <a:lumMod val="75000"/>
                  </a:schemeClr>
                </a:solidFill>
              </a:rPr>
              <a:t>© 2010 VMware Inc. All rights reserved</a:t>
            </a:r>
          </a:p>
        </p:txBody>
      </p:sp>
    </p:spTree>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Lst>
  <p:transition>
    <p:fade/>
  </p:transition>
  <p:timing>
    <p:tnLst>
      <p:par>
        <p:cTn id="1" dur="indefinite" restart="never" nodeType="tmRoot"/>
      </p:par>
    </p:tnLst>
  </p:timing>
  <p:hf hdr="0" ftr="0"/>
  <p:txStyles>
    <p:titleStyle>
      <a:lvl1pPr algn="l" rtl="0" eaLnBrk="0" fontAlgn="base" hangingPunct="0">
        <a:spcBef>
          <a:spcPct val="0"/>
        </a:spcBef>
        <a:spcAft>
          <a:spcPct val="0"/>
        </a:spcAft>
        <a:defRPr sz="2200" b="1">
          <a:solidFill>
            <a:srgbClr val="003D79"/>
          </a:solidFill>
          <a:latin typeface="+mj-lt"/>
          <a:ea typeface="+mj-ea"/>
          <a:cs typeface="+mj-cs"/>
        </a:defRPr>
      </a:lvl1pPr>
      <a:lvl2pPr algn="l" rtl="0" eaLnBrk="0" fontAlgn="base" hangingPunct="0">
        <a:spcBef>
          <a:spcPct val="0"/>
        </a:spcBef>
        <a:spcAft>
          <a:spcPct val="0"/>
        </a:spcAft>
        <a:defRPr sz="2200" b="1">
          <a:solidFill>
            <a:srgbClr val="003D79"/>
          </a:solidFill>
          <a:latin typeface="Arial" charset="0"/>
          <a:ea typeface="ＭＳ Ｐゴシック" pitchFamily="34" charset="-128"/>
        </a:defRPr>
      </a:lvl2pPr>
      <a:lvl3pPr algn="l" rtl="0" eaLnBrk="0" fontAlgn="base" hangingPunct="0">
        <a:spcBef>
          <a:spcPct val="0"/>
        </a:spcBef>
        <a:spcAft>
          <a:spcPct val="0"/>
        </a:spcAft>
        <a:defRPr sz="2200" b="1">
          <a:solidFill>
            <a:srgbClr val="003D79"/>
          </a:solidFill>
          <a:latin typeface="Arial" charset="0"/>
          <a:ea typeface="ＭＳ Ｐゴシック" pitchFamily="34" charset="-128"/>
        </a:defRPr>
      </a:lvl3pPr>
      <a:lvl4pPr algn="l" rtl="0" eaLnBrk="0" fontAlgn="base" hangingPunct="0">
        <a:spcBef>
          <a:spcPct val="0"/>
        </a:spcBef>
        <a:spcAft>
          <a:spcPct val="0"/>
        </a:spcAft>
        <a:defRPr sz="2200" b="1">
          <a:solidFill>
            <a:srgbClr val="003D79"/>
          </a:solidFill>
          <a:latin typeface="Arial" charset="0"/>
          <a:ea typeface="ＭＳ Ｐゴシック" pitchFamily="34" charset="-128"/>
        </a:defRPr>
      </a:lvl4pPr>
      <a:lvl5pPr algn="l" rtl="0" eaLnBrk="0" fontAlgn="base" hangingPunct="0">
        <a:spcBef>
          <a:spcPct val="0"/>
        </a:spcBef>
        <a:spcAft>
          <a:spcPct val="0"/>
        </a:spcAft>
        <a:defRPr sz="2200" b="1">
          <a:solidFill>
            <a:srgbClr val="003D79"/>
          </a:solidFill>
          <a:latin typeface="Arial" charset="0"/>
          <a:ea typeface="ＭＳ Ｐゴシック" pitchFamily="34" charset="-128"/>
        </a:defRPr>
      </a:lvl5pPr>
      <a:lvl6pPr marL="457200" algn="l" rtl="0" fontAlgn="base">
        <a:spcBef>
          <a:spcPct val="0"/>
        </a:spcBef>
        <a:spcAft>
          <a:spcPct val="0"/>
        </a:spcAft>
        <a:defRPr sz="2200" b="1">
          <a:solidFill>
            <a:schemeClr val="tx2"/>
          </a:solidFill>
          <a:latin typeface="Arial" charset="0"/>
          <a:ea typeface="ＭＳ Ｐゴシック" pitchFamily="34" charset="-128"/>
        </a:defRPr>
      </a:lvl6pPr>
      <a:lvl7pPr marL="914400" algn="l" rtl="0" fontAlgn="base">
        <a:spcBef>
          <a:spcPct val="0"/>
        </a:spcBef>
        <a:spcAft>
          <a:spcPct val="0"/>
        </a:spcAft>
        <a:defRPr sz="2200" b="1">
          <a:solidFill>
            <a:schemeClr val="tx2"/>
          </a:solidFill>
          <a:latin typeface="Arial" charset="0"/>
          <a:ea typeface="ＭＳ Ｐゴシック" pitchFamily="34" charset="-128"/>
        </a:defRPr>
      </a:lvl7pPr>
      <a:lvl8pPr marL="1371600" algn="l" rtl="0" fontAlgn="base">
        <a:spcBef>
          <a:spcPct val="0"/>
        </a:spcBef>
        <a:spcAft>
          <a:spcPct val="0"/>
        </a:spcAft>
        <a:defRPr sz="2200" b="1">
          <a:solidFill>
            <a:schemeClr val="tx2"/>
          </a:solidFill>
          <a:latin typeface="Arial" charset="0"/>
          <a:ea typeface="ＭＳ Ｐゴシック" pitchFamily="34" charset="-128"/>
        </a:defRPr>
      </a:lvl8pPr>
      <a:lvl9pPr marL="1828800" algn="l" rtl="0" fontAlgn="base">
        <a:spcBef>
          <a:spcPct val="0"/>
        </a:spcBef>
        <a:spcAft>
          <a:spcPct val="0"/>
        </a:spcAft>
        <a:defRPr sz="2200" b="1">
          <a:solidFill>
            <a:schemeClr val="tx2"/>
          </a:solidFill>
          <a:latin typeface="Arial" charset="0"/>
          <a:ea typeface="ＭＳ Ｐゴシック" pitchFamily="34" charset="-128"/>
        </a:defRPr>
      </a:lvl9pPr>
    </p:titleStyle>
    <p:bodyStyle>
      <a:lvl1pPr marL="114300" indent="-114300" algn="l" rtl="0" eaLnBrk="0" fontAlgn="base" hangingPunct="0">
        <a:lnSpc>
          <a:spcPts val="2400"/>
        </a:lnSpc>
        <a:spcBef>
          <a:spcPts val="1000"/>
        </a:spcBef>
        <a:spcAft>
          <a:spcPct val="0"/>
        </a:spcAft>
        <a:buClr>
          <a:srgbClr val="246978"/>
        </a:buClr>
        <a:buFont typeface="Arial" charset="0"/>
        <a:buChar char=" "/>
        <a:defRPr sz="2000" b="1">
          <a:solidFill>
            <a:srgbClr val="333333"/>
          </a:solidFill>
          <a:latin typeface="+mn-lt"/>
          <a:ea typeface="+mn-ea"/>
          <a:cs typeface="+mn-cs"/>
        </a:defRPr>
      </a:lvl1pPr>
      <a:lvl2pPr marL="400050" indent="-171450" algn="l" rtl="0" eaLnBrk="0" fontAlgn="base" hangingPunct="0">
        <a:lnSpc>
          <a:spcPts val="2200"/>
        </a:lnSpc>
        <a:spcBef>
          <a:spcPts val="800"/>
        </a:spcBef>
        <a:spcAft>
          <a:spcPct val="0"/>
        </a:spcAft>
        <a:buClr>
          <a:srgbClr val="246978"/>
        </a:buClr>
        <a:buSzPct val="110000"/>
        <a:buFont typeface="Times" charset="0"/>
        <a:buChar char="•"/>
        <a:defRPr>
          <a:solidFill>
            <a:srgbClr val="333333"/>
          </a:solidFill>
          <a:latin typeface="+mn-lt"/>
          <a:ea typeface="+mn-ea"/>
        </a:defRPr>
      </a:lvl2pPr>
      <a:lvl3pPr marL="628650" indent="-171450" algn="l" rtl="0" eaLnBrk="0" fontAlgn="base" hangingPunct="0">
        <a:lnSpc>
          <a:spcPts val="2000"/>
        </a:lnSpc>
        <a:spcBef>
          <a:spcPts val="600"/>
        </a:spcBef>
        <a:spcAft>
          <a:spcPct val="0"/>
        </a:spcAft>
        <a:buClr>
          <a:srgbClr val="246978"/>
        </a:buClr>
        <a:buFont typeface="Wingdings" pitchFamily="2" charset="2"/>
        <a:buChar char="§"/>
        <a:defRPr sz="1600">
          <a:solidFill>
            <a:srgbClr val="333333"/>
          </a:solidFill>
          <a:latin typeface="+mn-lt"/>
          <a:ea typeface="+mn-ea"/>
        </a:defRPr>
      </a:lvl3pPr>
      <a:lvl4pPr marL="914400" indent="-171450" algn="l" rtl="0" eaLnBrk="0" fontAlgn="base" hangingPunct="0">
        <a:lnSpc>
          <a:spcPts val="2000"/>
        </a:lnSpc>
        <a:spcBef>
          <a:spcPts val="600"/>
        </a:spcBef>
        <a:spcAft>
          <a:spcPct val="0"/>
        </a:spcAft>
        <a:buClr>
          <a:srgbClr val="246978"/>
        </a:buClr>
        <a:buFont typeface="Arial" charset="0"/>
        <a:buChar char="­"/>
        <a:defRPr sz="1600">
          <a:solidFill>
            <a:srgbClr val="333333"/>
          </a:solidFill>
          <a:latin typeface="+mn-lt"/>
          <a:ea typeface="+mn-ea"/>
        </a:defRPr>
      </a:lvl4pPr>
      <a:lvl5pPr marL="1200150" indent="-171450" algn="l" rtl="0" eaLnBrk="0" fontAlgn="base" hangingPunct="0">
        <a:lnSpc>
          <a:spcPts val="2000"/>
        </a:lnSpc>
        <a:spcBef>
          <a:spcPts val="600"/>
        </a:spcBef>
        <a:spcAft>
          <a:spcPct val="0"/>
        </a:spcAft>
        <a:buClr>
          <a:srgbClr val="246978"/>
        </a:buClr>
        <a:buFont typeface="Arial" charset="0"/>
        <a:buChar char="­"/>
        <a:defRPr sz="1600">
          <a:solidFill>
            <a:srgbClr val="333333"/>
          </a:solidFill>
          <a:latin typeface="+mn-lt"/>
          <a:ea typeface="+mn-ea"/>
        </a:defRPr>
      </a:lvl5pPr>
      <a:lvl6pPr marL="16002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6pPr>
      <a:lvl7pPr marL="20574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7pPr>
      <a:lvl8pPr marL="25146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8pPr>
      <a:lvl9pPr marL="29718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 name="Group 8"/>
          <p:cNvGrpSpPr>
            <a:grpSpLocks/>
          </p:cNvGrpSpPr>
          <p:nvPr/>
        </p:nvGrpSpPr>
        <p:grpSpPr bwMode="auto">
          <a:xfrm>
            <a:off x="76200" y="427038"/>
            <a:ext cx="8991600" cy="6400800"/>
            <a:chOff x="144" y="480"/>
            <a:chExt cx="5472" cy="3744"/>
          </a:xfrm>
        </p:grpSpPr>
        <p:sp>
          <p:nvSpPr>
            <p:cNvPr id="109577" name="Rectangle 9"/>
            <p:cNvSpPr>
              <a:spLocks noChangeArrowheads="1"/>
            </p:cNvSpPr>
            <p:nvPr/>
          </p:nvSpPr>
          <p:spPr bwMode="auto">
            <a:xfrm>
              <a:off x="144" y="480"/>
              <a:ext cx="5472" cy="3744"/>
            </a:xfrm>
            <a:prstGeom prst="rect">
              <a:avLst/>
            </a:prstGeom>
            <a:solidFill>
              <a:schemeClr val="bg2"/>
            </a:solidFill>
            <a:ln w="9525">
              <a:solidFill>
                <a:schemeClr val="tx1"/>
              </a:solidFill>
              <a:miter lim="800000"/>
              <a:headEnd/>
              <a:tailEnd/>
            </a:ln>
            <a:effectLst/>
          </p:spPr>
          <p:txBody>
            <a:bodyPr wrap="none" anchor="ctr"/>
            <a:lstStyle/>
            <a:p>
              <a:pPr algn="l">
                <a:spcAft>
                  <a:spcPct val="0"/>
                </a:spcAft>
                <a:defRPr/>
              </a:pPr>
              <a:endParaRPr lang="en-US" sz="1600">
                <a:solidFill>
                  <a:srgbClr val="000000"/>
                </a:solidFill>
                <a:ea typeface="+mn-ea"/>
                <a:cs typeface="Arial" charset="0"/>
              </a:endParaRPr>
            </a:p>
          </p:txBody>
        </p:sp>
        <p:sp>
          <p:nvSpPr>
            <p:cNvPr id="109578" name="Rectangle 10"/>
            <p:cNvSpPr>
              <a:spLocks noChangeArrowheads="1"/>
            </p:cNvSpPr>
            <p:nvPr/>
          </p:nvSpPr>
          <p:spPr bwMode="auto">
            <a:xfrm>
              <a:off x="152" y="480"/>
              <a:ext cx="5458" cy="3684"/>
            </a:xfrm>
            <a:prstGeom prst="rect">
              <a:avLst/>
            </a:prstGeom>
            <a:solidFill>
              <a:schemeClr val="bg1"/>
            </a:solidFill>
            <a:ln w="9525">
              <a:solidFill>
                <a:schemeClr val="tx1"/>
              </a:solidFill>
              <a:miter lim="800000"/>
              <a:headEnd/>
              <a:tailEnd/>
            </a:ln>
            <a:effectLst/>
          </p:spPr>
          <p:txBody>
            <a:bodyPr wrap="none" anchor="ctr"/>
            <a:lstStyle/>
            <a:p>
              <a:pPr algn="l">
                <a:spcAft>
                  <a:spcPct val="0"/>
                </a:spcAft>
                <a:defRPr/>
              </a:pPr>
              <a:endParaRPr lang="en-US" sz="1600">
                <a:solidFill>
                  <a:srgbClr val="000000"/>
                </a:solidFill>
                <a:ea typeface="+mn-ea"/>
                <a:cs typeface="Arial" charset="0"/>
              </a:endParaRPr>
            </a:p>
          </p:txBody>
        </p:sp>
      </p:grpSp>
      <p:sp>
        <p:nvSpPr>
          <p:cNvPr id="1027" name="Rectangle 2"/>
          <p:cNvSpPr>
            <a:spLocks noGrp="1" noChangeArrowheads="1"/>
          </p:cNvSpPr>
          <p:nvPr>
            <p:ph type="title"/>
          </p:nvPr>
        </p:nvSpPr>
        <p:spPr bwMode="auto">
          <a:xfrm>
            <a:off x="438150" y="0"/>
            <a:ext cx="8239125" cy="4397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95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vl1pPr>
          </a:lstStyle>
          <a:p>
            <a:pPr algn="l">
              <a:spcAft>
                <a:spcPct val="0"/>
              </a:spcAft>
              <a:defRPr/>
            </a:pPr>
            <a:fld id="{78534614-D260-49E6-A155-E40FBF8C10C1}" type="datetimeFigureOut">
              <a:rPr lang="en-US">
                <a:solidFill>
                  <a:srgbClr val="000000"/>
                </a:solidFill>
                <a:ea typeface="+mn-ea"/>
                <a:cs typeface="Arial" charset="0"/>
              </a:rPr>
              <a:pPr algn="l">
                <a:spcAft>
                  <a:spcPct val="0"/>
                </a:spcAft>
                <a:defRPr/>
              </a:pPr>
              <a:t>5/14/2015</a:t>
            </a:fld>
            <a:endParaRPr lang="en-US">
              <a:solidFill>
                <a:srgbClr val="000000"/>
              </a:solidFill>
              <a:ea typeface="+mn-ea"/>
              <a:cs typeface="Arial" charset="0"/>
            </a:endParaRPr>
          </a:p>
        </p:txBody>
      </p:sp>
      <p:sp>
        <p:nvSpPr>
          <p:cNvPr id="1095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vl1pPr>
          </a:lstStyle>
          <a:p>
            <a:pPr>
              <a:spcAft>
                <a:spcPct val="0"/>
              </a:spcAft>
              <a:defRPr/>
            </a:pPr>
            <a:endParaRPr lang="en-US">
              <a:solidFill>
                <a:srgbClr val="000000"/>
              </a:solidFill>
              <a:ea typeface="+mn-ea"/>
              <a:cs typeface="Arial" charset="0"/>
            </a:endParaRPr>
          </a:p>
        </p:txBody>
      </p:sp>
      <p:sp>
        <p:nvSpPr>
          <p:cNvPr id="1095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vl1pPr>
          </a:lstStyle>
          <a:p>
            <a:pPr>
              <a:spcAft>
                <a:spcPct val="0"/>
              </a:spcAft>
              <a:defRPr/>
            </a:pPr>
            <a:fld id="{986620FE-F0F0-47AC-8D4D-CF4ED70D40DA}" type="slidenum">
              <a:rPr lang="en-US">
                <a:solidFill>
                  <a:srgbClr val="000000"/>
                </a:solidFill>
                <a:ea typeface="+mn-ea"/>
                <a:cs typeface="Arial" charset="0"/>
              </a:rPr>
              <a:pPr>
                <a:spcAft>
                  <a:spcPct val="0"/>
                </a:spcAft>
                <a:defRPr/>
              </a:pPr>
              <a:t>‹#›</a:t>
            </a:fld>
            <a:endParaRPr lang="en-US">
              <a:solidFill>
                <a:srgbClr val="000000"/>
              </a:solidFill>
              <a:ea typeface="+mn-ea"/>
              <a:cs typeface="Arial" charset="0"/>
            </a:endParaRPr>
          </a:p>
        </p:txBody>
      </p:sp>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transition/>
  <p:timing>
    <p:tnLst>
      <p:par>
        <p:cTn id="1" dur="indefinite" restart="never" nodeType="tmRoot"/>
      </p:par>
    </p:tnLst>
  </p:timing>
  <p:txStyles>
    <p:title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Arial" charset="0"/>
        </a:defRPr>
      </a:lvl2pPr>
      <a:lvl3pPr algn="l" rtl="0" eaLnBrk="0" fontAlgn="base" hangingPunct="0">
        <a:spcBef>
          <a:spcPct val="0"/>
        </a:spcBef>
        <a:spcAft>
          <a:spcPct val="0"/>
        </a:spcAft>
        <a:defRPr sz="2400">
          <a:solidFill>
            <a:schemeClr val="tx2"/>
          </a:solidFill>
          <a:latin typeface="Arial" charset="0"/>
        </a:defRPr>
      </a:lvl3pPr>
      <a:lvl4pPr algn="l" rtl="0" eaLnBrk="0" fontAlgn="base" hangingPunct="0">
        <a:spcBef>
          <a:spcPct val="0"/>
        </a:spcBef>
        <a:spcAft>
          <a:spcPct val="0"/>
        </a:spcAft>
        <a:defRPr sz="2400">
          <a:solidFill>
            <a:schemeClr val="tx2"/>
          </a:solidFill>
          <a:latin typeface="Arial" charset="0"/>
        </a:defRPr>
      </a:lvl4pPr>
      <a:lvl5pPr algn="l" rtl="0" eaLnBrk="0" fontAlgn="base" hangingPunct="0">
        <a:spcBef>
          <a:spcPct val="0"/>
        </a:spcBef>
        <a:spcAft>
          <a:spcPct val="0"/>
        </a:spcAft>
        <a:defRPr sz="2400">
          <a:solidFill>
            <a:schemeClr val="tx2"/>
          </a:solidFill>
          <a:latin typeface="Arial" charset="0"/>
        </a:defRPr>
      </a:lvl5pPr>
      <a:lvl6pPr marL="457200" algn="l" rtl="0" fontAlgn="base">
        <a:spcBef>
          <a:spcPct val="0"/>
        </a:spcBef>
        <a:spcAft>
          <a:spcPct val="0"/>
        </a:spcAft>
        <a:defRPr sz="2400">
          <a:solidFill>
            <a:schemeClr val="tx2"/>
          </a:solidFill>
          <a:latin typeface="Arial" charset="0"/>
        </a:defRPr>
      </a:lvl6pPr>
      <a:lvl7pPr marL="914400" algn="l" rtl="0" fontAlgn="base">
        <a:spcBef>
          <a:spcPct val="0"/>
        </a:spcBef>
        <a:spcAft>
          <a:spcPct val="0"/>
        </a:spcAft>
        <a:defRPr sz="2400">
          <a:solidFill>
            <a:schemeClr val="tx2"/>
          </a:solidFill>
          <a:latin typeface="Arial" charset="0"/>
        </a:defRPr>
      </a:lvl7pPr>
      <a:lvl8pPr marL="1371600" algn="l" rtl="0" fontAlgn="base">
        <a:spcBef>
          <a:spcPct val="0"/>
        </a:spcBef>
        <a:spcAft>
          <a:spcPct val="0"/>
        </a:spcAft>
        <a:defRPr sz="2400">
          <a:solidFill>
            <a:schemeClr val="tx2"/>
          </a:solidFill>
          <a:latin typeface="Arial" charset="0"/>
        </a:defRPr>
      </a:lvl8pPr>
      <a:lvl9pPr marL="1828800" algn="l" rtl="0" fontAlgn="base">
        <a:spcBef>
          <a:spcPct val="0"/>
        </a:spcBef>
        <a:spcAft>
          <a:spcPct val="0"/>
        </a:spcAft>
        <a:defRPr sz="2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xantrion.com/index.asp"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xantrion.com/index.asp"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xantrion.com/index.asp"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xantrion.com/index.asp"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xantrion.com/index.asp"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xantrion.com/index.asp"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xantrion.com/index.asp"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xantrion.com/index.as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xantrion.com/index.asp"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notesSlide" Target="../notesSlides/notesSlide7.xml"/><Relationship Id="rId7" Type="http://schemas.openxmlformats.org/officeDocument/2006/relationships/oleObject" Target="../embeddings/Microsoft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6.jpeg"/><Relationship Id="rId4" Type="http://schemas.openxmlformats.org/officeDocument/2006/relationships/hyperlink" Target="http://xantrion.com/index.asp"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xantrion.com/index.asp"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2.xml.rels><?xml version="1.0" encoding="UTF-8" standalone="yes"?>
<Relationships xmlns="http://schemas.openxmlformats.org/package/2006/relationships"><Relationship Id="rId3" Type="http://schemas.openxmlformats.org/officeDocument/2006/relationships/hyperlink" Target="http://xantrion.com/index.asp"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xantrion.com/index.as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xantrion.com/index.as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xantrion.com/index.as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xantrion.com/index.asp" TargetMode="Externa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xantrion.com/index.as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34" name="Rectangle 18"/>
          <p:cNvSpPr>
            <a:spLocks noGrp="1" noChangeArrowheads="1"/>
          </p:cNvSpPr>
          <p:nvPr>
            <p:ph type="ctrTitle"/>
          </p:nvPr>
        </p:nvSpPr>
        <p:spPr>
          <a:xfrm>
            <a:off x="2530258" y="596507"/>
            <a:ext cx="6300591" cy="533400"/>
          </a:xfrm>
        </p:spPr>
        <p:txBody>
          <a:bodyPr/>
          <a:lstStyle/>
          <a:p>
            <a:r>
              <a:rPr lang="en-US" sz="3600" dirty="0" err="1" smtClean="0"/>
              <a:t>Xantrion</a:t>
            </a:r>
            <a:r>
              <a:rPr lang="en-US" sz="3600" dirty="0" smtClean="0"/>
              <a:t>:</a:t>
            </a:r>
            <a:endParaRPr lang="en-US" sz="3600" b="0" dirty="0"/>
          </a:p>
        </p:txBody>
      </p:sp>
      <p:sp>
        <p:nvSpPr>
          <p:cNvPr id="34829" name="Rectangle 13"/>
          <p:cNvSpPr>
            <a:spLocks noGrp="1" noChangeArrowheads="1"/>
          </p:cNvSpPr>
          <p:nvPr>
            <p:ph type="subTitle" idx="1"/>
          </p:nvPr>
        </p:nvSpPr>
        <p:spPr>
          <a:xfrm>
            <a:off x="2580362" y="1290182"/>
            <a:ext cx="5722573" cy="728426"/>
          </a:xfrm>
        </p:spPr>
        <p:txBody>
          <a:bodyPr/>
          <a:lstStyle/>
          <a:p>
            <a:pPr marL="0" indent="0">
              <a:lnSpc>
                <a:spcPts val="3200"/>
              </a:lnSpc>
              <a:buNone/>
            </a:pPr>
            <a:r>
              <a:rPr lang="en-US" sz="3200" i="0" dirty="0" smtClean="0"/>
              <a:t>Who We Are, What We Do, and How We Do It</a:t>
            </a:r>
            <a:endParaRPr lang="en-US" sz="3200" i="0" dirty="0"/>
          </a:p>
        </p:txBody>
      </p:sp>
      <p:pic>
        <p:nvPicPr>
          <p:cNvPr id="9" name="Picture 8" descr="VMW_09Q3_LOGO_PartnerNetwork_K.png"/>
          <p:cNvPicPr>
            <a:picLocks noChangeAspect="1"/>
          </p:cNvPicPr>
          <p:nvPr/>
        </p:nvPicPr>
        <p:blipFill>
          <a:blip r:embed="rId3" cstate="print"/>
          <a:stretch>
            <a:fillRect/>
          </a:stretch>
        </p:blipFill>
        <p:spPr>
          <a:xfrm>
            <a:off x="221647" y="655189"/>
            <a:ext cx="2121032" cy="914400"/>
          </a:xfrm>
          <a:prstGeom prst="rect">
            <a:avLst/>
          </a:prstGeom>
        </p:spPr>
      </p:pic>
      <p:sp>
        <p:nvSpPr>
          <p:cNvPr id="6" name="Subtitle 7"/>
          <p:cNvSpPr txBox="1">
            <a:spLocks/>
          </p:cNvSpPr>
          <p:nvPr/>
        </p:nvSpPr>
        <p:spPr bwMode="auto">
          <a:xfrm>
            <a:off x="274215" y="3393958"/>
            <a:ext cx="8382000" cy="185295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114300" marR="0" lvl="0" indent="-114300" algn="l" defTabSz="914400" rtl="0" eaLnBrk="1" fontAlgn="base" latinLnBrk="0" hangingPunct="1">
              <a:lnSpc>
                <a:spcPts val="2400"/>
              </a:lnSpc>
              <a:spcBef>
                <a:spcPts val="1000"/>
              </a:spcBef>
              <a:spcAft>
                <a:spcPct val="0"/>
              </a:spcAft>
              <a:buClr>
                <a:srgbClr val="246978"/>
              </a:buClr>
              <a:buSzTx/>
              <a:buFont typeface="Arial" pitchFamily="34" charset="0"/>
              <a:buChar char=" "/>
              <a:tabLst/>
              <a:defRPr/>
            </a:pPr>
            <a:r>
              <a:rPr lang="en-US" sz="1800" i="1" kern="0" dirty="0" smtClean="0">
                <a:solidFill>
                  <a:schemeClr val="bg1"/>
                </a:solidFill>
                <a:latin typeface="+mn-lt"/>
                <a:ea typeface="+mn-ea"/>
              </a:rPr>
              <a:t>Speaker</a:t>
            </a:r>
            <a:r>
              <a:rPr kumimoji="0" lang="en-US" sz="1800" b="0" i="1" u="none" strike="noStrike" kern="0" cap="none" spc="0" normalizeH="0" baseline="0" noProof="0" dirty="0" smtClean="0">
                <a:ln>
                  <a:noFill/>
                </a:ln>
                <a:solidFill>
                  <a:schemeClr val="bg1"/>
                </a:solidFill>
                <a:effectLst/>
                <a:uLnTx/>
                <a:uFillTx/>
                <a:latin typeface="+mn-lt"/>
                <a:ea typeface="+mn-ea"/>
                <a:cs typeface="+mn-cs"/>
              </a:rPr>
              <a:t>: </a:t>
            </a:r>
            <a:br>
              <a:rPr kumimoji="0" lang="en-US" sz="1800" b="0" i="1" u="none" strike="noStrike" kern="0" cap="none" spc="0" normalizeH="0" baseline="0" noProof="0" dirty="0" smtClean="0">
                <a:ln>
                  <a:noFill/>
                </a:ln>
                <a:solidFill>
                  <a:schemeClr val="bg1"/>
                </a:solidFill>
                <a:effectLst/>
                <a:uLnTx/>
                <a:uFillTx/>
                <a:latin typeface="+mn-lt"/>
                <a:ea typeface="+mn-ea"/>
                <a:cs typeface="+mn-cs"/>
              </a:rPr>
            </a:br>
            <a:r>
              <a:rPr kumimoji="0" lang="en-US" sz="1800" b="0" i="1" u="none" strike="noStrike" kern="0" cap="none" spc="0" normalizeH="0" baseline="0" noProof="0" dirty="0" smtClean="0">
                <a:ln>
                  <a:noFill/>
                </a:ln>
                <a:solidFill>
                  <a:schemeClr val="bg1"/>
                </a:solidFill>
                <a:effectLst/>
                <a:uLnTx/>
                <a:uFillTx/>
                <a:latin typeface="+mn-lt"/>
                <a:ea typeface="+mn-ea"/>
                <a:cs typeface="+mn-cs"/>
              </a:rPr>
              <a:t/>
            </a:r>
            <a:br>
              <a:rPr kumimoji="0" lang="en-US" sz="1800" b="0" i="1" u="none" strike="noStrike" kern="0" cap="none" spc="0" normalizeH="0" baseline="0" noProof="0" dirty="0" smtClean="0">
                <a:ln>
                  <a:noFill/>
                </a:ln>
                <a:solidFill>
                  <a:schemeClr val="bg1"/>
                </a:solidFill>
                <a:effectLst/>
                <a:uLnTx/>
                <a:uFillTx/>
                <a:latin typeface="+mn-lt"/>
                <a:ea typeface="+mn-ea"/>
                <a:cs typeface="+mn-cs"/>
              </a:rPr>
            </a:br>
            <a:r>
              <a:rPr lang="en-US" sz="1800" i="1" kern="0" dirty="0" smtClean="0">
                <a:solidFill>
                  <a:schemeClr val="bg1"/>
                </a:solidFill>
              </a:rPr>
              <a:t>Diana Lara, Recruiting, </a:t>
            </a:r>
            <a:r>
              <a:rPr lang="en-US" sz="1800" i="1" kern="0" dirty="0">
                <a:solidFill>
                  <a:schemeClr val="bg1"/>
                </a:solidFill>
              </a:rPr>
              <a:t>Xantrion Inc.</a:t>
            </a:r>
          </a:p>
          <a:p>
            <a:pPr marR="0" lvl="0" algn="l" defTabSz="914400" rtl="0" eaLnBrk="1" fontAlgn="base" latinLnBrk="0" hangingPunct="1">
              <a:lnSpc>
                <a:spcPts val="2400"/>
              </a:lnSpc>
              <a:spcBef>
                <a:spcPts val="1000"/>
              </a:spcBef>
              <a:spcAft>
                <a:spcPct val="0"/>
              </a:spcAft>
              <a:buClr>
                <a:srgbClr val="246978"/>
              </a:buClr>
              <a:buSzTx/>
              <a:tabLst/>
              <a:defRPr/>
            </a:pPr>
            <a:endParaRPr kumimoji="0" lang="en-US" sz="1800" b="0" i="1" u="none" strike="noStrike" kern="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Xantrion</a:t>
            </a:r>
            <a:r>
              <a:rPr lang="en-US" dirty="0" smtClean="0"/>
              <a:t> Mission</a:t>
            </a:r>
            <a:endParaRPr lang="en-US" dirty="0"/>
          </a:p>
        </p:txBody>
      </p:sp>
      <p:sp>
        <p:nvSpPr>
          <p:cNvPr id="3" name="Footer Placeholder 2"/>
          <p:cNvSpPr>
            <a:spLocks noGrp="1"/>
          </p:cNvSpPr>
          <p:nvPr>
            <p:ph type="ftr" sz="quarter" idx="11"/>
          </p:nvPr>
        </p:nvSpPr>
        <p:spPr/>
        <p:txBody>
          <a:bodyPr/>
          <a:lstStyle/>
          <a:p>
            <a:pPr>
              <a:defRPr/>
            </a:pPr>
            <a:r>
              <a:rPr lang="en-US" b="1" smtClean="0"/>
              <a:t>SOLUTION</a:t>
            </a:r>
            <a:r>
              <a:rPr lang="en-US" smtClean="0"/>
              <a:t>TRACK  | VMware vSphere </a:t>
            </a:r>
            <a:endParaRPr lang="en-US" dirty="0"/>
          </a:p>
        </p:txBody>
      </p:sp>
      <p:sp>
        <p:nvSpPr>
          <p:cNvPr id="4" name="Text Placeholder 3"/>
          <p:cNvSpPr>
            <a:spLocks noGrp="1"/>
          </p:cNvSpPr>
          <p:nvPr>
            <p:ph type="body" sz="quarter" idx="13"/>
          </p:nvPr>
        </p:nvSpPr>
        <p:spPr>
          <a:xfrm>
            <a:off x="352425" y="1280160"/>
            <a:ext cx="8385048" cy="4517135"/>
          </a:xfrm>
        </p:spPr>
        <p:txBody>
          <a:bodyPr/>
          <a:lstStyle/>
          <a:p>
            <a:r>
              <a:rPr lang="en-US" dirty="0"/>
              <a:t>P</a:t>
            </a:r>
            <a:r>
              <a:rPr lang="en-US" dirty="0" smtClean="0"/>
              <a:t>rovide clients </a:t>
            </a:r>
            <a:r>
              <a:rPr lang="en-US" dirty="0"/>
              <a:t>with a 5 star experience every time they interact with a </a:t>
            </a:r>
            <a:r>
              <a:rPr lang="en-US" dirty="0" err="1"/>
              <a:t>Xantrion</a:t>
            </a:r>
            <a:r>
              <a:rPr lang="en-US" dirty="0"/>
              <a:t> </a:t>
            </a:r>
            <a:r>
              <a:rPr lang="en-US" dirty="0" smtClean="0"/>
              <a:t>team member </a:t>
            </a:r>
            <a:r>
              <a:rPr lang="en-US" dirty="0"/>
              <a:t>or recommended </a:t>
            </a:r>
            <a:r>
              <a:rPr lang="en-US" dirty="0" smtClean="0"/>
              <a:t>product</a:t>
            </a:r>
          </a:p>
          <a:p>
            <a:pPr lvl="1"/>
            <a:r>
              <a:rPr lang="en-US" dirty="0" smtClean="0"/>
              <a:t>Our average customer satisfaction score for 2014 is 4.7/5.0</a:t>
            </a:r>
          </a:p>
          <a:p>
            <a:pPr lvl="1"/>
            <a:r>
              <a:rPr lang="en-US" dirty="0" smtClean="0"/>
              <a:t>98% of our clients stay with us year after year</a:t>
            </a:r>
          </a:p>
        </p:txBody>
      </p:sp>
      <p:pic>
        <p:nvPicPr>
          <p:cNvPr id="5" name="Picture 7" descr="Xantrion is the fastest growing computer consulting firm in the San Francisco Bay Area. We are business reliability specialists for growing organizations,  reducing costs and the risk of being unable to work.">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5672" y="0"/>
            <a:ext cx="252571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4987574"/>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Xantrion</a:t>
            </a:r>
            <a:r>
              <a:rPr lang="en-US" dirty="0" smtClean="0"/>
              <a:t> Values</a:t>
            </a:r>
            <a:endParaRPr lang="en-US" dirty="0"/>
          </a:p>
        </p:txBody>
      </p:sp>
      <p:sp>
        <p:nvSpPr>
          <p:cNvPr id="3" name="Footer Placeholder 2"/>
          <p:cNvSpPr>
            <a:spLocks noGrp="1"/>
          </p:cNvSpPr>
          <p:nvPr>
            <p:ph type="ftr" sz="quarter" idx="11"/>
          </p:nvPr>
        </p:nvSpPr>
        <p:spPr/>
        <p:txBody>
          <a:bodyPr/>
          <a:lstStyle/>
          <a:p>
            <a:pPr>
              <a:defRPr/>
            </a:pPr>
            <a:r>
              <a:rPr lang="en-US" b="1" smtClean="0"/>
              <a:t>SOLUTION</a:t>
            </a:r>
            <a:r>
              <a:rPr lang="en-US" smtClean="0"/>
              <a:t>TRACK  | VMware vSphere </a:t>
            </a:r>
            <a:endParaRPr lang="en-US" dirty="0"/>
          </a:p>
        </p:txBody>
      </p:sp>
      <p:sp>
        <p:nvSpPr>
          <p:cNvPr id="4" name="Text Placeholder 3"/>
          <p:cNvSpPr>
            <a:spLocks noGrp="1"/>
          </p:cNvSpPr>
          <p:nvPr>
            <p:ph type="body" sz="quarter" idx="13"/>
          </p:nvPr>
        </p:nvSpPr>
        <p:spPr>
          <a:xfrm>
            <a:off x="352425" y="1280160"/>
            <a:ext cx="8385048" cy="4572000"/>
          </a:xfrm>
        </p:spPr>
        <p:txBody>
          <a:bodyPr/>
          <a:lstStyle/>
          <a:p>
            <a:pPr fontAlgn="auto">
              <a:spcBef>
                <a:spcPts val="0"/>
              </a:spcBef>
              <a:spcAft>
                <a:spcPts val="0"/>
              </a:spcAft>
              <a:buNone/>
              <a:tabLst>
                <a:tab pos="457200" algn="l"/>
              </a:tabLst>
              <a:defRPr/>
            </a:pPr>
            <a:r>
              <a:rPr lang="en-US" dirty="0">
                <a:solidFill>
                  <a:schemeClr val="accent4">
                    <a:lumMod val="75000"/>
                  </a:schemeClr>
                </a:solidFill>
                <a:ea typeface="Times New Roman"/>
                <a:cs typeface="Times New Roman"/>
              </a:rPr>
              <a:t>Our </a:t>
            </a:r>
            <a:r>
              <a:rPr lang="en-US" dirty="0" smtClean="0">
                <a:solidFill>
                  <a:schemeClr val="accent4">
                    <a:lumMod val="75000"/>
                  </a:schemeClr>
                </a:solidFill>
                <a:ea typeface="Times New Roman"/>
                <a:cs typeface="Times New Roman"/>
              </a:rPr>
              <a:t>clients are our reason for being</a:t>
            </a:r>
            <a:endParaRPr lang="en-US" dirty="0">
              <a:solidFill>
                <a:schemeClr val="accent4">
                  <a:lumMod val="75000"/>
                </a:schemeClr>
              </a:solidFill>
              <a:ea typeface="Times New Roman"/>
              <a:cs typeface="Times New Roman"/>
            </a:endParaRPr>
          </a:p>
          <a:p>
            <a:pPr lvl="1" fontAlgn="auto">
              <a:spcBef>
                <a:spcPts val="0"/>
              </a:spcBef>
              <a:spcAft>
                <a:spcPts val="0"/>
              </a:spcAft>
              <a:tabLst>
                <a:tab pos="457200" algn="l"/>
              </a:tabLst>
              <a:defRPr/>
            </a:pPr>
            <a:r>
              <a:rPr lang="en-US" dirty="0" smtClean="0">
                <a:solidFill>
                  <a:schemeClr val="tx1"/>
                </a:solidFill>
                <a:ea typeface="Times New Roman"/>
                <a:cs typeface="Times New Roman"/>
              </a:rPr>
              <a:t>Without them, we would not exist</a:t>
            </a:r>
          </a:p>
          <a:p>
            <a:pPr marL="0" indent="0" fontAlgn="auto">
              <a:spcBef>
                <a:spcPts val="0"/>
              </a:spcBef>
              <a:spcAft>
                <a:spcPts val="0"/>
              </a:spcAft>
              <a:buNone/>
              <a:tabLst>
                <a:tab pos="457200" algn="l"/>
              </a:tabLst>
              <a:defRPr/>
            </a:pPr>
            <a:endParaRPr lang="en-US" dirty="0">
              <a:solidFill>
                <a:schemeClr val="tx1">
                  <a:lumMod val="50000"/>
                  <a:lumOff val="50000"/>
                </a:schemeClr>
              </a:solidFill>
              <a:ea typeface="Times New Roman"/>
              <a:cs typeface="Times New Roman"/>
            </a:endParaRPr>
          </a:p>
          <a:p>
            <a:pPr fontAlgn="auto">
              <a:spcBef>
                <a:spcPts val="0"/>
              </a:spcBef>
              <a:spcAft>
                <a:spcPts val="0"/>
              </a:spcAft>
              <a:buNone/>
              <a:tabLst>
                <a:tab pos="457200" algn="l"/>
              </a:tabLst>
              <a:defRPr/>
            </a:pPr>
            <a:r>
              <a:rPr lang="en-US" dirty="0">
                <a:solidFill>
                  <a:schemeClr val="accent4">
                    <a:lumMod val="75000"/>
                  </a:schemeClr>
                </a:solidFill>
                <a:ea typeface="Times New Roman"/>
                <a:cs typeface="Times New Roman"/>
              </a:rPr>
              <a:t>Our people are our business</a:t>
            </a:r>
          </a:p>
          <a:p>
            <a:pPr lvl="1" fontAlgn="auto">
              <a:spcBef>
                <a:spcPts val="0"/>
              </a:spcBef>
              <a:spcAft>
                <a:spcPts val="0"/>
              </a:spcAft>
              <a:tabLst>
                <a:tab pos="457200" algn="l"/>
              </a:tabLst>
              <a:defRPr/>
            </a:pPr>
            <a:r>
              <a:rPr lang="en-US" dirty="0">
                <a:solidFill>
                  <a:schemeClr val="tx1"/>
                </a:solidFill>
                <a:ea typeface="Times New Roman"/>
                <a:cs typeface="Times New Roman"/>
              </a:rPr>
              <a:t>If we do nothing other than hire right, we will do well by our clients</a:t>
            </a:r>
          </a:p>
          <a:p>
            <a:pPr lvl="1" fontAlgn="auto">
              <a:spcBef>
                <a:spcPts val="0"/>
              </a:spcBef>
              <a:spcAft>
                <a:spcPts val="0"/>
              </a:spcAft>
              <a:tabLst>
                <a:tab pos="457200" algn="l"/>
              </a:tabLst>
              <a:defRPr/>
            </a:pPr>
            <a:r>
              <a:rPr lang="en-US" dirty="0">
                <a:solidFill>
                  <a:schemeClr val="tx1"/>
                </a:solidFill>
                <a:ea typeface="Times New Roman"/>
                <a:cs typeface="Times New Roman"/>
              </a:rPr>
              <a:t>If our people are </a:t>
            </a:r>
            <a:r>
              <a:rPr lang="en-US" dirty="0" smtClean="0">
                <a:solidFill>
                  <a:schemeClr val="tx1"/>
                </a:solidFill>
                <a:ea typeface="Times New Roman"/>
                <a:cs typeface="Times New Roman"/>
              </a:rPr>
              <a:t>inspired, </a:t>
            </a:r>
            <a:r>
              <a:rPr lang="en-US" dirty="0">
                <a:solidFill>
                  <a:schemeClr val="tx1"/>
                </a:solidFill>
                <a:ea typeface="Times New Roman"/>
                <a:cs typeface="Times New Roman"/>
              </a:rPr>
              <a:t>they will take the company and it’s community to places we have yet to </a:t>
            </a:r>
            <a:r>
              <a:rPr lang="en-US" dirty="0" smtClean="0">
                <a:solidFill>
                  <a:schemeClr val="tx1"/>
                </a:solidFill>
                <a:ea typeface="Times New Roman"/>
                <a:cs typeface="Times New Roman"/>
              </a:rPr>
              <a:t>imagine</a:t>
            </a:r>
          </a:p>
          <a:p>
            <a:pPr marL="0" indent="0" fontAlgn="auto">
              <a:spcBef>
                <a:spcPts val="0"/>
              </a:spcBef>
              <a:spcAft>
                <a:spcPts val="0"/>
              </a:spcAft>
              <a:buNone/>
              <a:tabLst>
                <a:tab pos="457200" algn="l"/>
              </a:tabLst>
              <a:defRPr/>
            </a:pPr>
            <a:endParaRPr lang="en-US" dirty="0">
              <a:solidFill>
                <a:schemeClr val="tx1">
                  <a:lumMod val="50000"/>
                  <a:lumOff val="50000"/>
                </a:schemeClr>
              </a:solidFill>
              <a:ea typeface="Times New Roman"/>
              <a:cs typeface="Times New Roman"/>
            </a:endParaRPr>
          </a:p>
          <a:p>
            <a:pPr fontAlgn="auto">
              <a:spcBef>
                <a:spcPts val="0"/>
              </a:spcBef>
              <a:spcAft>
                <a:spcPts val="0"/>
              </a:spcAft>
              <a:buNone/>
              <a:tabLst>
                <a:tab pos="457200" algn="l"/>
              </a:tabLst>
              <a:defRPr/>
            </a:pPr>
            <a:r>
              <a:rPr lang="en-US" dirty="0">
                <a:solidFill>
                  <a:schemeClr val="accent4">
                    <a:lumMod val="75000"/>
                  </a:schemeClr>
                </a:solidFill>
                <a:ea typeface="Times New Roman"/>
                <a:cs typeface="Times New Roman"/>
              </a:rPr>
              <a:t>Our community is our future</a:t>
            </a:r>
          </a:p>
          <a:p>
            <a:pPr lvl="1" fontAlgn="auto">
              <a:spcBef>
                <a:spcPts val="0"/>
              </a:spcBef>
              <a:spcAft>
                <a:spcPts val="0"/>
              </a:spcAft>
              <a:tabLst>
                <a:tab pos="457200" algn="l"/>
              </a:tabLst>
              <a:defRPr/>
            </a:pPr>
            <a:r>
              <a:rPr lang="en-US" dirty="0">
                <a:solidFill>
                  <a:schemeClr val="tx1"/>
                </a:solidFill>
                <a:ea typeface="Times New Roman"/>
                <a:cs typeface="Times New Roman"/>
              </a:rPr>
              <a:t>Our clients, growing businesses, are the key to turning around the US economy</a:t>
            </a:r>
          </a:p>
          <a:p>
            <a:pPr lvl="1" fontAlgn="auto">
              <a:spcBef>
                <a:spcPts val="0"/>
              </a:spcBef>
              <a:spcAft>
                <a:spcPts val="0"/>
              </a:spcAft>
              <a:tabLst>
                <a:tab pos="457200" algn="l"/>
              </a:tabLst>
              <a:defRPr/>
            </a:pPr>
            <a:r>
              <a:rPr lang="en-US" dirty="0" smtClean="0">
                <a:solidFill>
                  <a:schemeClr val="tx1"/>
                </a:solidFill>
                <a:ea typeface="Times New Roman"/>
                <a:cs typeface="Times New Roman"/>
              </a:rPr>
              <a:t>We </a:t>
            </a:r>
            <a:r>
              <a:rPr lang="en-US" dirty="0">
                <a:solidFill>
                  <a:schemeClr val="tx1"/>
                </a:solidFill>
                <a:ea typeface="Times New Roman"/>
                <a:cs typeface="Times New Roman"/>
              </a:rPr>
              <a:t>are dedicated to being a spring board for our </a:t>
            </a:r>
            <a:r>
              <a:rPr lang="en-US" dirty="0" smtClean="0">
                <a:solidFill>
                  <a:schemeClr val="tx1"/>
                </a:solidFill>
                <a:ea typeface="Times New Roman"/>
                <a:cs typeface="Times New Roman"/>
              </a:rPr>
              <a:t>clients</a:t>
            </a:r>
            <a:endParaRPr lang="en-US" dirty="0">
              <a:solidFill>
                <a:schemeClr val="tx1"/>
              </a:solidFill>
              <a:ea typeface="Times New Roman"/>
              <a:cs typeface="Times New Roman"/>
            </a:endParaRPr>
          </a:p>
        </p:txBody>
      </p:sp>
      <p:pic>
        <p:nvPicPr>
          <p:cNvPr id="5" name="Picture 7" descr="Xantrion is the fastest growing computer consulting firm in the San Francisco Bay Area. We are business reliability specialists for growing organizations,  reducing costs and the risk of being unable to work.">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5672" y="0"/>
            <a:ext cx="252571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5005838"/>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Footer Placeholder 2"/>
          <p:cNvSpPr>
            <a:spLocks noGrp="1"/>
          </p:cNvSpPr>
          <p:nvPr>
            <p:ph type="ftr" sz="quarter" idx="11"/>
          </p:nvPr>
        </p:nvSpPr>
        <p:spPr/>
        <p:txBody>
          <a:bodyPr/>
          <a:lstStyle/>
          <a:p>
            <a:pPr>
              <a:defRPr/>
            </a:pPr>
            <a:r>
              <a:rPr lang="en-US" b="1" smtClean="0"/>
              <a:t>SOLUTION</a:t>
            </a:r>
            <a:r>
              <a:rPr lang="en-US" smtClean="0"/>
              <a:t>TRACK  | VMware vSphere </a:t>
            </a:r>
            <a:endParaRPr lang="en-US" dirty="0"/>
          </a:p>
        </p:txBody>
      </p:sp>
      <p:pic>
        <p:nvPicPr>
          <p:cNvPr id="5" name="Picture 7" descr="Xantrion is the fastest growing computer consulting firm in the San Francisco Bay Area. We are business reliability specialists for growing organizations,  reducing costs and the risk of being unable to work.">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5672" y="0"/>
            <a:ext cx="252571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2468036"/>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txBox="1">
            <a:spLocks/>
          </p:cNvSpPr>
          <p:nvPr/>
        </p:nvSpPr>
        <p:spPr bwMode="auto">
          <a:xfrm>
            <a:off x="342551" y="2855287"/>
            <a:ext cx="8575981" cy="12532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000" b="1" i="0" u="none" strike="noStrike" kern="0" cap="none" spc="0" normalizeH="0" baseline="0" noProof="0" dirty="0" smtClean="0">
                <a:ln>
                  <a:noFill/>
                </a:ln>
                <a:solidFill>
                  <a:schemeClr val="bg1"/>
                </a:solidFill>
                <a:effectLst/>
                <a:uLnTx/>
                <a:uFillTx/>
                <a:latin typeface="+mj-lt"/>
                <a:ea typeface="+mj-ea"/>
                <a:cs typeface="+mj-cs"/>
              </a:rPr>
              <a:t>Day in the Life of a </a:t>
            </a:r>
            <a:r>
              <a:rPr kumimoji="0" lang="en-US" sz="3000" b="1" i="0" u="none" strike="noStrike" kern="0" cap="none" spc="0" normalizeH="0" baseline="0" noProof="0" dirty="0" smtClean="0">
                <a:ln>
                  <a:noFill/>
                </a:ln>
                <a:solidFill>
                  <a:schemeClr val="bg1"/>
                </a:solidFill>
                <a:effectLst/>
                <a:uLnTx/>
                <a:uFillTx/>
                <a:latin typeface="+mj-lt"/>
                <a:ea typeface="+mj-ea"/>
                <a:cs typeface="+mj-cs"/>
              </a:rPr>
              <a:t>Help Desk </a:t>
            </a:r>
            <a:r>
              <a:rPr kumimoji="0" lang="en-US" sz="3000" b="1" i="0" u="none" strike="noStrike" kern="0" cap="none" spc="0" normalizeH="0" baseline="0" noProof="0" dirty="0" smtClean="0">
                <a:ln>
                  <a:noFill/>
                </a:ln>
                <a:solidFill>
                  <a:schemeClr val="bg1"/>
                </a:solidFill>
                <a:effectLst/>
                <a:uLnTx/>
                <a:uFillTx/>
                <a:latin typeface="+mj-lt"/>
                <a:ea typeface="+mj-ea"/>
                <a:cs typeface="+mj-cs"/>
              </a:rPr>
              <a:t>Administrator</a:t>
            </a:r>
            <a:br>
              <a:rPr kumimoji="0" lang="en-US" sz="3000" b="1" i="0" u="none" strike="noStrike" kern="0" cap="none" spc="0" normalizeH="0" baseline="0" noProof="0" dirty="0" smtClean="0">
                <a:ln>
                  <a:noFill/>
                </a:ln>
                <a:solidFill>
                  <a:schemeClr val="bg1"/>
                </a:solidFill>
                <a:effectLst/>
                <a:uLnTx/>
                <a:uFillTx/>
                <a:latin typeface="+mj-lt"/>
                <a:ea typeface="+mj-ea"/>
                <a:cs typeface="+mj-cs"/>
              </a:rPr>
            </a:br>
            <a:endParaRPr lang="en-US" sz="3000" b="1" kern="0" dirty="0" smtClean="0">
              <a:solidFill>
                <a:schemeClr val="bg1"/>
              </a:solidFill>
            </a:endParaRPr>
          </a:p>
        </p:txBody>
      </p:sp>
      <p:sp>
        <p:nvSpPr>
          <p:cNvPr id="8" name="Rectangle 18"/>
          <p:cNvSpPr>
            <a:spLocks noGrp="1" noChangeArrowheads="1"/>
          </p:cNvSpPr>
          <p:nvPr>
            <p:ph type="ctrTitle"/>
          </p:nvPr>
        </p:nvSpPr>
        <p:spPr>
          <a:xfrm>
            <a:off x="2530258" y="596507"/>
            <a:ext cx="6300591" cy="533400"/>
          </a:xfrm>
        </p:spPr>
        <p:txBody>
          <a:bodyPr/>
          <a:lstStyle/>
          <a:p>
            <a:r>
              <a:rPr lang="en-US" sz="3600" dirty="0" err="1" smtClean="0"/>
              <a:t>Xantrion</a:t>
            </a:r>
            <a:r>
              <a:rPr lang="en-US" sz="3600" dirty="0" smtClean="0"/>
              <a:t>:</a:t>
            </a:r>
            <a:endParaRPr lang="en-US" sz="3600" b="0" dirty="0"/>
          </a:p>
        </p:txBody>
      </p:sp>
      <p:sp>
        <p:nvSpPr>
          <p:cNvPr id="10" name="Rectangle 13"/>
          <p:cNvSpPr>
            <a:spLocks noGrp="1" noChangeArrowheads="1"/>
          </p:cNvSpPr>
          <p:nvPr>
            <p:ph type="subTitle" idx="1"/>
          </p:nvPr>
        </p:nvSpPr>
        <p:spPr>
          <a:xfrm>
            <a:off x="2580362" y="1290182"/>
            <a:ext cx="5722573" cy="728426"/>
          </a:xfrm>
        </p:spPr>
        <p:txBody>
          <a:bodyPr/>
          <a:lstStyle/>
          <a:p>
            <a:pPr marL="0" indent="0">
              <a:lnSpc>
                <a:spcPts val="3200"/>
              </a:lnSpc>
              <a:buNone/>
            </a:pPr>
            <a:r>
              <a:rPr lang="en-US" sz="3200" i="0" dirty="0"/>
              <a:t>Who We Are, What We Do, and How We Do It</a:t>
            </a:r>
          </a:p>
        </p:txBody>
      </p:sp>
      <p:pic>
        <p:nvPicPr>
          <p:cNvPr id="11" name="Picture 10" descr="VMW_09Q3_LOGO_PartnerNetwork_K.png"/>
          <p:cNvPicPr>
            <a:picLocks noChangeAspect="1"/>
          </p:cNvPicPr>
          <p:nvPr/>
        </p:nvPicPr>
        <p:blipFill>
          <a:blip r:embed="rId3" cstate="print"/>
          <a:stretch>
            <a:fillRect/>
          </a:stretch>
        </p:blipFill>
        <p:spPr>
          <a:xfrm>
            <a:off x="221647" y="655189"/>
            <a:ext cx="2121032" cy="914400"/>
          </a:xfrm>
          <a:prstGeom prst="rect">
            <a:avLst/>
          </a:prstGeom>
        </p:spPr>
      </p:pic>
    </p:spTree>
    <p:extLst>
      <p:ext uri="{BB962C8B-B14F-4D97-AF65-F5344CB8AC3E}">
        <p14:creationId xmlns:p14="http://schemas.microsoft.com/office/powerpoint/2010/main" val="289526503"/>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Responsibilities</a:t>
            </a:r>
            <a:endParaRPr lang="en-US" dirty="0"/>
          </a:p>
        </p:txBody>
      </p:sp>
      <p:sp>
        <p:nvSpPr>
          <p:cNvPr id="3" name="Footer Placeholder 2"/>
          <p:cNvSpPr>
            <a:spLocks noGrp="1"/>
          </p:cNvSpPr>
          <p:nvPr>
            <p:ph type="ftr" sz="quarter" idx="11"/>
          </p:nvPr>
        </p:nvSpPr>
        <p:spPr/>
        <p:txBody>
          <a:bodyPr/>
          <a:lstStyle/>
          <a:p>
            <a:pPr>
              <a:defRPr/>
            </a:pPr>
            <a:r>
              <a:rPr lang="en-US" b="1" smtClean="0"/>
              <a:t>SOLUTION</a:t>
            </a:r>
            <a:r>
              <a:rPr lang="en-US" smtClean="0"/>
              <a:t>TRACK  | VMware vSphere </a:t>
            </a:r>
            <a:endParaRPr lang="en-US" dirty="0"/>
          </a:p>
        </p:txBody>
      </p:sp>
      <p:sp>
        <p:nvSpPr>
          <p:cNvPr id="4" name="Text Placeholder 3"/>
          <p:cNvSpPr>
            <a:spLocks noGrp="1"/>
          </p:cNvSpPr>
          <p:nvPr>
            <p:ph type="body" sz="quarter" idx="13"/>
          </p:nvPr>
        </p:nvSpPr>
        <p:spPr>
          <a:xfrm>
            <a:off x="352425" y="1284270"/>
            <a:ext cx="8385048" cy="4962416"/>
          </a:xfrm>
        </p:spPr>
        <p:txBody>
          <a:bodyPr/>
          <a:lstStyle/>
          <a:p>
            <a:pPr lvl="1"/>
            <a:r>
              <a:rPr lang="en-US" sz="2400" dirty="0" smtClean="0"/>
              <a:t>Assist clients with desktop issues</a:t>
            </a:r>
          </a:p>
          <a:p>
            <a:pPr lvl="1"/>
            <a:r>
              <a:rPr lang="en-US" sz="2400" dirty="0" smtClean="0"/>
              <a:t>Create and manage user accounts</a:t>
            </a:r>
          </a:p>
          <a:p>
            <a:pPr lvl="1"/>
            <a:r>
              <a:rPr lang="en-US" sz="2400" dirty="0" smtClean="0"/>
              <a:t>Identify and assign appropriate resources for escalated service requests</a:t>
            </a:r>
          </a:p>
          <a:p>
            <a:pPr lvl="1"/>
            <a:r>
              <a:rPr lang="en-US" sz="2400" dirty="0" smtClean="0"/>
              <a:t>Assist consultants with projects as needed</a:t>
            </a:r>
            <a:endParaRPr lang="en-US" dirty="0"/>
          </a:p>
          <a:p>
            <a:pPr lvl="1"/>
            <a:r>
              <a:rPr lang="en-US" sz="2400" dirty="0" smtClean="0"/>
              <a:t>Shadow consultants</a:t>
            </a:r>
          </a:p>
          <a:p>
            <a:pPr lvl="1"/>
            <a:r>
              <a:rPr lang="en-US" sz="2400" dirty="0" smtClean="0"/>
              <a:t>Learn!</a:t>
            </a:r>
          </a:p>
        </p:txBody>
      </p:sp>
      <p:pic>
        <p:nvPicPr>
          <p:cNvPr id="5" name="Picture 7" descr="Xantrion is the fastest growing computer consulting firm in the San Francisco Bay Area. We are business reliability specialists for growing organizations,  reducing costs and the risk of being unable to work.">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5672" y="0"/>
            <a:ext cx="252571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1183370"/>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Xantrion</a:t>
            </a:r>
            <a:r>
              <a:rPr lang="en-US" dirty="0" smtClean="0"/>
              <a:t> Work Environment</a:t>
            </a:r>
            <a:endParaRPr lang="en-US" dirty="0"/>
          </a:p>
        </p:txBody>
      </p:sp>
      <p:sp>
        <p:nvSpPr>
          <p:cNvPr id="3" name="Footer Placeholder 2"/>
          <p:cNvSpPr>
            <a:spLocks noGrp="1"/>
          </p:cNvSpPr>
          <p:nvPr>
            <p:ph type="ftr" sz="quarter" idx="11"/>
          </p:nvPr>
        </p:nvSpPr>
        <p:spPr/>
        <p:txBody>
          <a:bodyPr/>
          <a:lstStyle/>
          <a:p>
            <a:pPr>
              <a:defRPr/>
            </a:pPr>
            <a:r>
              <a:rPr lang="en-US" b="1" smtClean="0"/>
              <a:t>SOLUTION</a:t>
            </a:r>
            <a:r>
              <a:rPr lang="en-US" smtClean="0"/>
              <a:t>TRACK  | VMware vSphere </a:t>
            </a:r>
            <a:endParaRPr lang="en-US" dirty="0"/>
          </a:p>
        </p:txBody>
      </p:sp>
      <p:sp>
        <p:nvSpPr>
          <p:cNvPr id="4" name="Text Placeholder 3"/>
          <p:cNvSpPr>
            <a:spLocks noGrp="1"/>
          </p:cNvSpPr>
          <p:nvPr>
            <p:ph type="body" sz="quarter" idx="13"/>
          </p:nvPr>
        </p:nvSpPr>
        <p:spPr>
          <a:xfrm>
            <a:off x="352425" y="1284270"/>
            <a:ext cx="8385048" cy="4962416"/>
          </a:xfrm>
        </p:spPr>
        <p:txBody>
          <a:bodyPr/>
          <a:lstStyle/>
          <a:p>
            <a:pPr lvl="1"/>
            <a:r>
              <a:rPr lang="en-US" sz="2400" dirty="0"/>
              <a:t>Professional and positive</a:t>
            </a:r>
          </a:p>
          <a:p>
            <a:pPr lvl="1"/>
            <a:r>
              <a:rPr lang="en-US" sz="2400" dirty="0"/>
              <a:t>Able to see the impact of your work on a daily basis</a:t>
            </a:r>
          </a:p>
          <a:p>
            <a:pPr lvl="1"/>
            <a:r>
              <a:rPr lang="en-US" sz="2400" dirty="0" smtClean="0"/>
              <a:t>Fast paced</a:t>
            </a:r>
          </a:p>
          <a:p>
            <a:pPr lvl="1"/>
            <a:r>
              <a:rPr lang="en-US" sz="2400" dirty="0"/>
              <a:t>Room to </a:t>
            </a:r>
            <a:r>
              <a:rPr lang="en-US" sz="2400" dirty="0" smtClean="0"/>
              <a:t>grow</a:t>
            </a:r>
          </a:p>
          <a:p>
            <a:pPr lvl="1"/>
            <a:r>
              <a:rPr lang="en-US" sz="2400" dirty="0" smtClean="0"/>
              <a:t>Learning oriented and continuously evolving</a:t>
            </a:r>
            <a:endParaRPr lang="en-US" sz="2400" dirty="0"/>
          </a:p>
          <a:p>
            <a:pPr lvl="1"/>
            <a:r>
              <a:rPr lang="en-US" sz="2400" dirty="0" smtClean="0"/>
              <a:t>Everyone has </a:t>
            </a:r>
            <a:r>
              <a:rPr lang="en-US" sz="2400" dirty="0"/>
              <a:t>a say in what we do and how we do </a:t>
            </a:r>
            <a:r>
              <a:rPr lang="en-US" sz="2400" dirty="0" smtClean="0"/>
              <a:t>it</a:t>
            </a:r>
          </a:p>
          <a:p>
            <a:pPr lvl="1"/>
            <a:r>
              <a:rPr lang="en-US" sz="2400" dirty="0" smtClean="0"/>
              <a:t>Team oriented</a:t>
            </a:r>
            <a:endParaRPr lang="en-US" sz="2400" dirty="0"/>
          </a:p>
          <a:p>
            <a:pPr lvl="1"/>
            <a:r>
              <a:rPr lang="en-US" sz="2400" dirty="0" smtClean="0"/>
              <a:t>Contribution appreciated and outstanding performance rewarded </a:t>
            </a:r>
            <a:endParaRPr lang="en-US" sz="2400" dirty="0"/>
          </a:p>
          <a:p>
            <a:pPr lvl="1"/>
            <a:r>
              <a:rPr lang="en-US" sz="2400" dirty="0" smtClean="0"/>
              <a:t>Work hard, play hard</a:t>
            </a:r>
          </a:p>
          <a:p>
            <a:pPr lvl="1"/>
            <a:r>
              <a:rPr lang="en-US" sz="2400" dirty="0" smtClean="0"/>
              <a:t>People </a:t>
            </a:r>
            <a:r>
              <a:rPr lang="en-US" sz="2400" dirty="0"/>
              <a:t>have the information and tools they need to succeed</a:t>
            </a:r>
          </a:p>
          <a:p>
            <a:pPr lvl="1"/>
            <a:endParaRPr lang="en-US" dirty="0" smtClean="0"/>
          </a:p>
        </p:txBody>
      </p:sp>
      <p:pic>
        <p:nvPicPr>
          <p:cNvPr id="5" name="Picture 7" descr="Xantrion is the fastest growing computer consulting firm in the San Francisco Bay Area. We are business reliability specialists for growing organizations,  reducing costs and the risk of being unable to work.">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35672" y="0"/>
            <a:ext cx="252571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853266"/>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Footer Placeholder 2"/>
          <p:cNvSpPr>
            <a:spLocks noGrp="1"/>
          </p:cNvSpPr>
          <p:nvPr>
            <p:ph type="ftr" sz="quarter" idx="11"/>
          </p:nvPr>
        </p:nvSpPr>
        <p:spPr/>
        <p:txBody>
          <a:bodyPr/>
          <a:lstStyle/>
          <a:p>
            <a:pPr>
              <a:defRPr/>
            </a:pPr>
            <a:r>
              <a:rPr lang="en-US" b="1" smtClean="0"/>
              <a:t>SOLUTION</a:t>
            </a:r>
            <a:r>
              <a:rPr lang="en-US" smtClean="0"/>
              <a:t>TRACK  | VMware vSphere </a:t>
            </a:r>
            <a:endParaRPr lang="en-US" dirty="0"/>
          </a:p>
        </p:txBody>
      </p:sp>
      <p:pic>
        <p:nvPicPr>
          <p:cNvPr id="5" name="Picture 7" descr="Xantrion is the fastest growing computer consulting firm in the San Francisco Bay Area. We are business reliability specialists for growing organizations,  reducing costs and the risk of being unable to work.">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5672" y="0"/>
            <a:ext cx="252571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8708253"/>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txBox="1">
            <a:spLocks/>
          </p:cNvSpPr>
          <p:nvPr/>
        </p:nvSpPr>
        <p:spPr bwMode="auto">
          <a:xfrm>
            <a:off x="342551" y="2855287"/>
            <a:ext cx="7626991" cy="533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000" b="1" i="0" u="none" strike="noStrike" kern="0" cap="none" spc="0" normalizeH="0" baseline="0" noProof="0" dirty="0" smtClean="0">
                <a:ln>
                  <a:noFill/>
                </a:ln>
                <a:solidFill>
                  <a:schemeClr val="bg1"/>
                </a:solidFill>
                <a:effectLst/>
                <a:uLnTx/>
                <a:uFillTx/>
                <a:latin typeface="+mj-lt"/>
                <a:ea typeface="+mj-ea"/>
                <a:cs typeface="+mj-cs"/>
              </a:rPr>
              <a:t>Xantrion Summary, Wrap-up, and Q&amp;A</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1" i="0" u="none" strike="noStrike" kern="0" cap="none" spc="0" normalizeH="0" baseline="0" noProof="0" dirty="0" smtClean="0">
              <a:ln>
                <a:noFill/>
              </a:ln>
              <a:solidFill>
                <a:schemeClr val="bg1"/>
              </a:solidFill>
              <a:effectLst/>
              <a:uLnTx/>
              <a:uFillTx/>
              <a:latin typeface="+mj-lt"/>
              <a:ea typeface="+mj-ea"/>
              <a:cs typeface="+mj-cs"/>
            </a:endParaRPr>
          </a:p>
        </p:txBody>
      </p:sp>
      <p:sp>
        <p:nvSpPr>
          <p:cNvPr id="8" name="Rectangle 18"/>
          <p:cNvSpPr>
            <a:spLocks noGrp="1" noChangeArrowheads="1"/>
          </p:cNvSpPr>
          <p:nvPr>
            <p:ph type="ctrTitle"/>
          </p:nvPr>
        </p:nvSpPr>
        <p:spPr>
          <a:xfrm>
            <a:off x="2530258" y="596507"/>
            <a:ext cx="6300591" cy="533400"/>
          </a:xfrm>
        </p:spPr>
        <p:txBody>
          <a:bodyPr/>
          <a:lstStyle/>
          <a:p>
            <a:r>
              <a:rPr lang="en-US" sz="3600" dirty="0" err="1" smtClean="0"/>
              <a:t>Xantrion</a:t>
            </a:r>
            <a:r>
              <a:rPr lang="en-US" sz="3600" dirty="0" smtClean="0"/>
              <a:t>:</a:t>
            </a:r>
            <a:endParaRPr lang="en-US" sz="3600" b="0" dirty="0"/>
          </a:p>
        </p:txBody>
      </p:sp>
      <p:sp>
        <p:nvSpPr>
          <p:cNvPr id="10" name="Rectangle 13"/>
          <p:cNvSpPr>
            <a:spLocks noGrp="1" noChangeArrowheads="1"/>
          </p:cNvSpPr>
          <p:nvPr>
            <p:ph type="subTitle" idx="1"/>
          </p:nvPr>
        </p:nvSpPr>
        <p:spPr>
          <a:xfrm>
            <a:off x="2580362" y="1290182"/>
            <a:ext cx="5722573" cy="728426"/>
          </a:xfrm>
        </p:spPr>
        <p:txBody>
          <a:bodyPr/>
          <a:lstStyle/>
          <a:p>
            <a:pPr marL="0" indent="0">
              <a:lnSpc>
                <a:spcPts val="3200"/>
              </a:lnSpc>
              <a:buNone/>
            </a:pPr>
            <a:r>
              <a:rPr lang="en-US" sz="3200" i="0" dirty="0"/>
              <a:t>Who We Are, What We Do, and How We Do It</a:t>
            </a:r>
          </a:p>
        </p:txBody>
      </p:sp>
      <p:pic>
        <p:nvPicPr>
          <p:cNvPr id="11" name="Picture 10" descr="VMW_09Q3_LOGO_PartnerNetwork_K.png"/>
          <p:cNvPicPr>
            <a:picLocks noChangeAspect="1"/>
          </p:cNvPicPr>
          <p:nvPr/>
        </p:nvPicPr>
        <p:blipFill>
          <a:blip r:embed="rId3" cstate="print"/>
          <a:stretch>
            <a:fillRect/>
          </a:stretch>
        </p:blipFill>
        <p:spPr>
          <a:xfrm>
            <a:off x="221647" y="655189"/>
            <a:ext cx="2121032" cy="914400"/>
          </a:xfrm>
          <a:prstGeom prst="rect">
            <a:avLst/>
          </a:prstGeom>
        </p:spPr>
      </p:pic>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Xantrion</a:t>
            </a:r>
            <a:r>
              <a:rPr lang="en-US" dirty="0" smtClean="0"/>
              <a:t> Facts</a:t>
            </a:r>
            <a:endParaRPr lang="en-US" dirty="0"/>
          </a:p>
        </p:txBody>
      </p:sp>
      <p:sp>
        <p:nvSpPr>
          <p:cNvPr id="3" name="Footer Placeholder 2"/>
          <p:cNvSpPr>
            <a:spLocks noGrp="1"/>
          </p:cNvSpPr>
          <p:nvPr>
            <p:ph type="ftr" sz="quarter" idx="11"/>
          </p:nvPr>
        </p:nvSpPr>
        <p:spPr/>
        <p:txBody>
          <a:bodyPr/>
          <a:lstStyle/>
          <a:p>
            <a:pPr>
              <a:defRPr/>
            </a:pPr>
            <a:r>
              <a:rPr lang="en-US" b="1" smtClean="0"/>
              <a:t>SOLUTION</a:t>
            </a:r>
            <a:r>
              <a:rPr lang="en-US" smtClean="0"/>
              <a:t>TRACK  | VMware vSphere </a:t>
            </a:r>
            <a:endParaRPr lang="en-US" dirty="0"/>
          </a:p>
        </p:txBody>
      </p:sp>
      <p:sp>
        <p:nvSpPr>
          <p:cNvPr id="4" name="Text Placeholder 3"/>
          <p:cNvSpPr>
            <a:spLocks noGrp="1"/>
          </p:cNvSpPr>
          <p:nvPr>
            <p:ph type="body" sz="quarter" idx="13"/>
          </p:nvPr>
        </p:nvSpPr>
        <p:spPr>
          <a:xfrm>
            <a:off x="352425" y="1136324"/>
            <a:ext cx="8385048" cy="4517135"/>
          </a:xfrm>
        </p:spPr>
        <p:txBody>
          <a:bodyPr/>
          <a:lstStyle/>
          <a:p>
            <a:pPr lvl="1"/>
            <a:r>
              <a:rPr lang="en-US" dirty="0" smtClean="0"/>
              <a:t>Founded in </a:t>
            </a:r>
            <a:r>
              <a:rPr lang="en-US" dirty="0"/>
              <a:t>Oakland, </a:t>
            </a:r>
            <a:r>
              <a:rPr lang="en-US" dirty="0" smtClean="0"/>
              <a:t>CA in 2000</a:t>
            </a:r>
          </a:p>
          <a:p>
            <a:pPr lvl="1"/>
            <a:r>
              <a:rPr lang="en-US" dirty="0" smtClean="0"/>
              <a:t>88% growth between 2006 and </a:t>
            </a:r>
            <a:r>
              <a:rPr lang="en-US" dirty="0" smtClean="0"/>
              <a:t>2015</a:t>
            </a:r>
            <a:endParaRPr lang="en-US" dirty="0" smtClean="0"/>
          </a:p>
          <a:p>
            <a:pPr lvl="1"/>
            <a:r>
              <a:rPr lang="en-US" dirty="0" smtClean="0"/>
              <a:t>51</a:t>
            </a:r>
            <a:r>
              <a:rPr lang="en-US" dirty="0" smtClean="0"/>
              <a:t> </a:t>
            </a:r>
            <a:r>
              <a:rPr lang="en-US" dirty="0" smtClean="0"/>
              <a:t>person elite technical team</a:t>
            </a:r>
          </a:p>
          <a:p>
            <a:pPr lvl="1"/>
            <a:r>
              <a:rPr lang="en-US" dirty="0" smtClean="0"/>
              <a:t>420 servers under management and </a:t>
            </a:r>
            <a:r>
              <a:rPr lang="en-US" dirty="0" smtClean="0"/>
              <a:t>5,500 </a:t>
            </a:r>
            <a:r>
              <a:rPr lang="en-US" dirty="0" smtClean="0"/>
              <a:t>end users supported</a:t>
            </a:r>
          </a:p>
          <a:p>
            <a:pPr lvl="1"/>
            <a:r>
              <a:rPr lang="en-US" dirty="0" smtClean="0"/>
              <a:t>Premium partner for major vendors such as Microsoft, Dell, </a:t>
            </a:r>
            <a:r>
              <a:rPr lang="en-US" dirty="0" err="1" smtClean="0"/>
              <a:t>Vmware</a:t>
            </a:r>
            <a:r>
              <a:rPr lang="en-US" dirty="0" smtClean="0"/>
              <a:t>, Citrix, and Iron Mountain</a:t>
            </a:r>
          </a:p>
          <a:p>
            <a:pPr lvl="1"/>
            <a:r>
              <a:rPr lang="en-US" dirty="0" smtClean="0"/>
              <a:t>Compensation package that includes:</a:t>
            </a:r>
          </a:p>
          <a:p>
            <a:pPr lvl="2"/>
            <a:r>
              <a:rPr lang="en-US" dirty="0" smtClean="0">
                <a:solidFill>
                  <a:schemeClr val="accent4">
                    <a:lumMod val="75000"/>
                  </a:schemeClr>
                </a:solidFill>
              </a:rPr>
              <a:t>100% of your healthcare premium for you and your family</a:t>
            </a:r>
          </a:p>
          <a:p>
            <a:pPr lvl="2"/>
            <a:r>
              <a:rPr lang="en-US" dirty="0" smtClean="0">
                <a:solidFill>
                  <a:schemeClr val="accent4">
                    <a:lumMod val="75000"/>
                  </a:schemeClr>
                </a:solidFill>
              </a:rPr>
              <a:t>Profit sharing</a:t>
            </a:r>
          </a:p>
          <a:p>
            <a:pPr lvl="2"/>
            <a:r>
              <a:rPr lang="en-US" dirty="0" smtClean="0">
                <a:solidFill>
                  <a:schemeClr val="accent4">
                    <a:lumMod val="75000"/>
                  </a:schemeClr>
                </a:solidFill>
              </a:rPr>
              <a:t>Matching 401K plan</a:t>
            </a:r>
          </a:p>
          <a:p>
            <a:pPr lvl="2"/>
            <a:r>
              <a:rPr lang="en-US" dirty="0" smtClean="0">
                <a:solidFill>
                  <a:schemeClr val="accent4">
                    <a:lumMod val="75000"/>
                  </a:schemeClr>
                </a:solidFill>
              </a:rPr>
              <a:t>Certification reimbursement</a:t>
            </a:r>
          </a:p>
          <a:p>
            <a:pPr lvl="2"/>
            <a:r>
              <a:rPr lang="en-US" dirty="0" smtClean="0">
                <a:solidFill>
                  <a:schemeClr val="accent4">
                    <a:lumMod val="75000"/>
                  </a:schemeClr>
                </a:solidFill>
              </a:rPr>
              <a:t>Monthly in-house training</a:t>
            </a:r>
          </a:p>
          <a:p>
            <a:pPr lvl="2"/>
            <a:r>
              <a:rPr lang="en-US" dirty="0" smtClean="0">
                <a:solidFill>
                  <a:schemeClr val="accent4">
                    <a:lumMod val="75000"/>
                  </a:schemeClr>
                </a:solidFill>
              </a:rPr>
              <a:t>Third party training event each year</a:t>
            </a:r>
          </a:p>
          <a:p>
            <a:pPr lvl="2"/>
            <a:r>
              <a:rPr lang="en-US" dirty="0" smtClean="0">
                <a:solidFill>
                  <a:schemeClr val="accent4">
                    <a:lumMod val="75000"/>
                  </a:schemeClr>
                </a:solidFill>
              </a:rPr>
              <a:t>17 days PTO</a:t>
            </a:r>
          </a:p>
          <a:p>
            <a:pPr lvl="2"/>
            <a:endParaRPr lang="en-US" dirty="0" smtClean="0"/>
          </a:p>
        </p:txBody>
      </p:sp>
      <p:pic>
        <p:nvPicPr>
          <p:cNvPr id="5" name="Picture 7" descr="Xantrion is the fastest growing computer consulting firm in the San Francisco Bay Area. We are business reliability specialists for growing organizations,  reducing costs and the risk of being unable to work.">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5672" y="0"/>
            <a:ext cx="252571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4254545"/>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Xantrion</a:t>
            </a:r>
            <a:r>
              <a:rPr lang="en-US" dirty="0" smtClean="0"/>
              <a:t> People</a:t>
            </a:r>
            <a:endParaRPr lang="en-US" dirty="0"/>
          </a:p>
        </p:txBody>
      </p:sp>
      <p:sp>
        <p:nvSpPr>
          <p:cNvPr id="3" name="Footer Placeholder 2"/>
          <p:cNvSpPr>
            <a:spLocks noGrp="1"/>
          </p:cNvSpPr>
          <p:nvPr>
            <p:ph type="ftr" sz="quarter" idx="11"/>
          </p:nvPr>
        </p:nvSpPr>
        <p:spPr/>
        <p:txBody>
          <a:bodyPr/>
          <a:lstStyle/>
          <a:p>
            <a:pPr>
              <a:defRPr/>
            </a:pPr>
            <a:r>
              <a:rPr lang="en-US" b="1" smtClean="0"/>
              <a:t>SOLUTION</a:t>
            </a:r>
            <a:r>
              <a:rPr lang="en-US" smtClean="0"/>
              <a:t>TRACK  | VMware vSphere </a:t>
            </a:r>
            <a:endParaRPr lang="en-US" dirty="0"/>
          </a:p>
        </p:txBody>
      </p:sp>
      <p:sp>
        <p:nvSpPr>
          <p:cNvPr id="4" name="Text Placeholder 3"/>
          <p:cNvSpPr>
            <a:spLocks noGrp="1"/>
          </p:cNvSpPr>
          <p:nvPr>
            <p:ph type="body" sz="quarter" idx="13"/>
          </p:nvPr>
        </p:nvSpPr>
        <p:spPr>
          <a:xfrm>
            <a:off x="352425" y="832207"/>
            <a:ext cx="8385048" cy="4965088"/>
          </a:xfrm>
        </p:spPr>
        <p:txBody>
          <a:bodyPr/>
          <a:lstStyle/>
          <a:p>
            <a:pPr lvl="1"/>
            <a:r>
              <a:rPr lang="en-US" dirty="0"/>
              <a:t>Interns and full-time employees</a:t>
            </a:r>
          </a:p>
          <a:p>
            <a:pPr lvl="1"/>
            <a:r>
              <a:rPr lang="en-US" dirty="0"/>
              <a:t>US based and authorized to work in the US</a:t>
            </a:r>
          </a:p>
          <a:p>
            <a:pPr lvl="1"/>
            <a:r>
              <a:rPr lang="en-US" dirty="0"/>
              <a:t>90% retention year after year</a:t>
            </a:r>
          </a:p>
          <a:p>
            <a:pPr lvl="1"/>
            <a:r>
              <a:rPr lang="en-US" dirty="0" smtClean="0"/>
              <a:t>Elite team of professionals </a:t>
            </a:r>
            <a:endParaRPr lang="en-US" dirty="0"/>
          </a:p>
          <a:p>
            <a:pPr lvl="2"/>
            <a:r>
              <a:rPr lang="en-US" dirty="0"/>
              <a:t>4 year degrees – Information Systems to Film</a:t>
            </a:r>
          </a:p>
          <a:p>
            <a:pPr lvl="2"/>
            <a:r>
              <a:rPr lang="en-US" dirty="0" smtClean="0"/>
              <a:t>Industry certifications</a:t>
            </a:r>
          </a:p>
          <a:p>
            <a:pPr lvl="2"/>
            <a:r>
              <a:rPr lang="en-US" dirty="0" smtClean="0"/>
              <a:t>Like people as much as computers</a:t>
            </a:r>
          </a:p>
          <a:p>
            <a:pPr lvl="2"/>
            <a:r>
              <a:rPr lang="en-US" dirty="0"/>
              <a:t>E</a:t>
            </a:r>
            <a:r>
              <a:rPr lang="en-US" dirty="0" smtClean="0"/>
              <a:t>xplain technical recommendations in business/layman’s terms</a:t>
            </a:r>
          </a:p>
          <a:p>
            <a:pPr lvl="2"/>
            <a:r>
              <a:rPr lang="en-US" dirty="0"/>
              <a:t>G</a:t>
            </a:r>
            <a:r>
              <a:rPr lang="en-US" dirty="0" smtClean="0"/>
              <a:t>o the extra mile to assist clients</a:t>
            </a:r>
          </a:p>
          <a:p>
            <a:pPr lvl="2"/>
            <a:r>
              <a:rPr lang="en-US" dirty="0" smtClean="0"/>
              <a:t>Proactive because they own IT</a:t>
            </a:r>
          </a:p>
          <a:p>
            <a:pPr lvl="2"/>
            <a:r>
              <a:rPr lang="en-US" dirty="0" smtClean="0"/>
              <a:t>Team players</a:t>
            </a:r>
          </a:p>
          <a:p>
            <a:pPr lvl="2"/>
            <a:r>
              <a:rPr lang="en-US" dirty="0" smtClean="0"/>
              <a:t>Take pride in their work because when done well, IT is a spring board for business</a:t>
            </a:r>
          </a:p>
        </p:txBody>
      </p:sp>
      <p:pic>
        <p:nvPicPr>
          <p:cNvPr id="5" name="Picture 7" descr="Xantrion is the fastest growing computer consulting firm in the San Francisco Bay Area. We are business reliability specialists for growing organizations,  reducing costs and the risk of being unable to work.">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5672" y="0"/>
            <a:ext cx="252571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3"/>
          <p:cNvSpPr txBox="1">
            <a:spLocks/>
          </p:cNvSpPr>
          <p:nvPr/>
        </p:nvSpPr>
        <p:spPr>
          <a:xfrm>
            <a:off x="1376413" y="5229546"/>
            <a:ext cx="5986913" cy="1055640"/>
          </a:xfrm>
          <a:prstGeom prst="rect">
            <a:avLst/>
          </a:prstGeom>
        </p:spPr>
        <p:txBody>
          <a:bodyPr>
            <a:normAutofit fontScale="25000" lnSpcReduction="20000"/>
          </a:bodyPr>
          <a:lstStyle/>
          <a:p>
            <a:pPr marL="342900" fontAlgn="auto">
              <a:spcBef>
                <a:spcPct val="20000"/>
              </a:spcBef>
              <a:spcAft>
                <a:spcPts val="0"/>
              </a:spcAft>
              <a:defRPr/>
            </a:pPr>
            <a:r>
              <a:rPr lang="en-US" sz="7200" dirty="0">
                <a:solidFill>
                  <a:schemeClr val="accent4">
                    <a:lumMod val="75000"/>
                  </a:schemeClr>
                </a:solidFill>
                <a:latin typeface="+mn-lt"/>
              </a:rPr>
              <a:t>“Dave </a:t>
            </a:r>
            <a:r>
              <a:rPr lang="en-US" sz="7200" b="1" dirty="0">
                <a:solidFill>
                  <a:schemeClr val="accent4">
                    <a:lumMod val="75000"/>
                  </a:schemeClr>
                </a:solidFill>
                <a:latin typeface="+mn-lt"/>
              </a:rPr>
              <a:t>is an EXPERT</a:t>
            </a:r>
            <a:r>
              <a:rPr lang="en-US" sz="7200" dirty="0">
                <a:solidFill>
                  <a:schemeClr val="accent4">
                    <a:lumMod val="75000"/>
                  </a:schemeClr>
                </a:solidFill>
                <a:latin typeface="+mn-lt"/>
              </a:rPr>
              <a:t> but he is so humble about it; I have NEVER felt that my questions were in the "Idiot" realm nor has he ever implied that I've overreacted to a situation that was really no big deal. ”</a:t>
            </a:r>
          </a:p>
          <a:p>
            <a:pPr marL="342900" fontAlgn="auto">
              <a:spcBef>
                <a:spcPct val="20000"/>
              </a:spcBef>
              <a:spcAft>
                <a:spcPts val="0"/>
              </a:spcAft>
              <a:defRPr/>
            </a:pPr>
            <a:endParaRPr lang="en-US" sz="3200" dirty="0">
              <a:solidFill>
                <a:schemeClr val="accent4">
                  <a:lumMod val="75000"/>
                </a:schemeClr>
              </a:solidFill>
              <a:latin typeface="+mn-lt"/>
            </a:endParaRPr>
          </a:p>
        </p:txBody>
      </p:sp>
    </p:spTree>
    <p:extLst>
      <p:ext uri="{BB962C8B-B14F-4D97-AF65-F5344CB8AC3E}">
        <p14:creationId xmlns:p14="http://schemas.microsoft.com/office/powerpoint/2010/main" val="2270322908"/>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Footer Placeholder 2"/>
          <p:cNvSpPr>
            <a:spLocks noGrp="1"/>
          </p:cNvSpPr>
          <p:nvPr>
            <p:ph type="ftr" sz="quarter" idx="11"/>
          </p:nvPr>
        </p:nvSpPr>
        <p:spPr/>
        <p:txBody>
          <a:bodyPr/>
          <a:lstStyle/>
          <a:p>
            <a:pPr>
              <a:defRPr/>
            </a:pPr>
            <a:r>
              <a:rPr lang="en-US" b="1" smtClean="0"/>
              <a:t>SOLUTION</a:t>
            </a:r>
            <a:r>
              <a:rPr lang="en-US" smtClean="0"/>
              <a:t>TRACK  | VMware vSphere </a:t>
            </a:r>
            <a:endParaRPr lang="en-US" dirty="0"/>
          </a:p>
        </p:txBody>
      </p:sp>
      <p:sp>
        <p:nvSpPr>
          <p:cNvPr id="4" name="Text Placeholder 3"/>
          <p:cNvSpPr>
            <a:spLocks noGrp="1"/>
          </p:cNvSpPr>
          <p:nvPr>
            <p:ph type="body" sz="quarter" idx="13"/>
          </p:nvPr>
        </p:nvSpPr>
        <p:spPr>
          <a:xfrm>
            <a:off x="352425" y="1280160"/>
            <a:ext cx="8385048" cy="4517135"/>
          </a:xfrm>
        </p:spPr>
        <p:txBody>
          <a:bodyPr/>
          <a:lstStyle/>
          <a:p>
            <a:pPr marL="0" indent="0">
              <a:buNone/>
            </a:pPr>
            <a:r>
              <a:rPr lang="en-US" dirty="0"/>
              <a:t> </a:t>
            </a:r>
            <a:r>
              <a:rPr lang="en-US" dirty="0" smtClean="0"/>
              <a:t>Diana Lara, Recruiting</a:t>
            </a:r>
            <a:endParaRPr lang="en-US" dirty="0"/>
          </a:p>
          <a:p>
            <a:pPr lvl="1"/>
            <a:endParaRPr lang="en-US" dirty="0"/>
          </a:p>
        </p:txBody>
      </p:sp>
      <p:pic>
        <p:nvPicPr>
          <p:cNvPr id="5" name="Picture 7" descr="Xantrion is the fastest growing computer consulting firm in the San Francisco Bay Area. We are business reliability specialists for growing organizations,  reducing costs and the risk of being unable to work.">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5672" y="0"/>
            <a:ext cx="252571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5688904"/>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Xantrion</a:t>
            </a:r>
            <a:r>
              <a:rPr lang="en-US" dirty="0" smtClean="0"/>
              <a:t> Career Opportunities</a:t>
            </a:r>
            <a:endParaRPr lang="en-US" dirty="0"/>
          </a:p>
        </p:txBody>
      </p:sp>
      <p:sp>
        <p:nvSpPr>
          <p:cNvPr id="3" name="Footer Placeholder 2"/>
          <p:cNvSpPr>
            <a:spLocks noGrp="1"/>
          </p:cNvSpPr>
          <p:nvPr>
            <p:ph type="ftr" sz="quarter" idx="11"/>
          </p:nvPr>
        </p:nvSpPr>
        <p:spPr/>
        <p:txBody>
          <a:bodyPr/>
          <a:lstStyle/>
          <a:p>
            <a:pPr>
              <a:defRPr/>
            </a:pPr>
            <a:r>
              <a:rPr lang="en-US" b="1" smtClean="0"/>
              <a:t>SOLUTION</a:t>
            </a:r>
            <a:r>
              <a:rPr lang="en-US" smtClean="0"/>
              <a:t>TRACK  | VMware vSphere </a:t>
            </a:r>
            <a:endParaRPr lang="en-US" dirty="0"/>
          </a:p>
        </p:txBody>
      </p:sp>
      <p:pic>
        <p:nvPicPr>
          <p:cNvPr id="5" name="Picture 7" descr="Xantrion is the fastest growing computer consulting firm in the San Francisco Bay Area. We are business reliability specialists for growing organizations,  reducing costs and the risk of being unable to work.">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35672" y="0"/>
            <a:ext cx="252571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Object 6"/>
          <p:cNvGraphicFramePr>
            <a:graphicFrameLocks noGrp="1"/>
          </p:cNvGraphicFramePr>
          <p:nvPr>
            <p:extLst>
              <p:ext uri="{D42A27DB-BD31-4B8C-83A1-F6EECF244321}">
                <p14:modId xmlns:p14="http://schemas.microsoft.com/office/powerpoint/2010/main" val="3074006427"/>
              </p:ext>
            </p:extLst>
          </p:nvPr>
        </p:nvGraphicFramePr>
        <p:xfrm>
          <a:off x="952500" y="1166813"/>
          <a:ext cx="7394575" cy="4752975"/>
        </p:xfrm>
        <a:graphic>
          <a:graphicData uri="http://schemas.openxmlformats.org/presentationml/2006/ole">
            <mc:AlternateContent xmlns:mc="http://schemas.openxmlformats.org/markup-compatibility/2006">
              <mc:Choice xmlns:v="urn:schemas-microsoft-com:vml" Requires="v">
                <p:oleObj spid="_x0000_s420942" name="Worksheet" r:id="rId7" imgW="7391535" imgH="4753056" progId="Excel.Sheet.8">
                  <p:embed/>
                </p:oleObj>
              </mc:Choice>
              <mc:Fallback>
                <p:oleObj name="Worksheet" r:id="rId7" imgW="7391535" imgH="4753056" progId="Excel.Sheet.8">
                  <p:embed/>
                  <p:pic>
                    <p:nvPicPr>
                      <p:cNvPr id="0" name="Picture 12"/>
                      <p:cNvPicPr>
                        <a:picLocks noGrp="1" noChangeArrowheads="1"/>
                      </p:cNvPicPr>
                      <p:nvPr/>
                    </p:nvPicPr>
                    <p:blipFill>
                      <a:blip r:embed="rId8"/>
                      <a:srcRect/>
                      <a:stretch>
                        <a:fillRect/>
                      </a:stretch>
                    </p:blipFill>
                    <p:spPr bwMode="auto">
                      <a:xfrm>
                        <a:off x="952500" y="1166813"/>
                        <a:ext cx="7394575" cy="4752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Box 5"/>
          <p:cNvSpPr txBox="1">
            <a:spLocks noChangeArrowheads="1"/>
          </p:cNvSpPr>
          <p:nvPr/>
        </p:nvSpPr>
        <p:spPr bwMode="auto">
          <a:xfrm>
            <a:off x="304800" y="3048000"/>
            <a:ext cx="8382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dirty="0"/>
              <a:t>Years</a:t>
            </a:r>
          </a:p>
        </p:txBody>
      </p:sp>
      <p:sp>
        <p:nvSpPr>
          <p:cNvPr id="9" name="TextBox 9"/>
          <p:cNvSpPr txBox="1">
            <a:spLocks noChangeArrowheads="1"/>
          </p:cNvSpPr>
          <p:nvPr/>
        </p:nvSpPr>
        <p:spPr bwMode="auto">
          <a:xfrm>
            <a:off x="1761425" y="4616211"/>
            <a:ext cx="762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800" dirty="0">
                <a:solidFill>
                  <a:schemeClr val="accent3"/>
                </a:solidFill>
              </a:rPr>
              <a:t>$</a:t>
            </a:r>
            <a:r>
              <a:rPr lang="en-US" sz="1800" dirty="0" smtClean="0">
                <a:solidFill>
                  <a:schemeClr val="accent3"/>
                </a:solidFill>
              </a:rPr>
              <a:t>47K</a:t>
            </a:r>
            <a:endParaRPr lang="en-US" sz="1800" dirty="0">
              <a:solidFill>
                <a:schemeClr val="accent3"/>
              </a:solidFill>
            </a:endParaRPr>
          </a:p>
        </p:txBody>
      </p:sp>
      <p:sp>
        <p:nvSpPr>
          <p:cNvPr id="10" name="TextBox 9"/>
          <p:cNvSpPr txBox="1">
            <a:spLocks noChangeArrowheads="1"/>
          </p:cNvSpPr>
          <p:nvPr/>
        </p:nvSpPr>
        <p:spPr bwMode="auto">
          <a:xfrm>
            <a:off x="3174733" y="3565452"/>
            <a:ext cx="762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800" dirty="0" smtClean="0">
                <a:solidFill>
                  <a:schemeClr val="accent3"/>
                </a:solidFill>
              </a:rPr>
              <a:t>$65K</a:t>
            </a:r>
            <a:endParaRPr lang="en-US" sz="1800" dirty="0">
              <a:solidFill>
                <a:schemeClr val="accent3"/>
              </a:solidFill>
            </a:endParaRPr>
          </a:p>
        </p:txBody>
      </p:sp>
      <p:sp>
        <p:nvSpPr>
          <p:cNvPr id="11" name="TextBox 10"/>
          <p:cNvSpPr txBox="1">
            <a:spLocks noChangeArrowheads="1"/>
          </p:cNvSpPr>
          <p:nvPr/>
        </p:nvSpPr>
        <p:spPr bwMode="auto">
          <a:xfrm>
            <a:off x="4828675" y="2408816"/>
            <a:ext cx="762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800" dirty="0" smtClean="0">
                <a:solidFill>
                  <a:schemeClr val="accent3"/>
                </a:solidFill>
              </a:rPr>
              <a:t>$80K</a:t>
            </a:r>
            <a:endParaRPr lang="en-US" sz="1800" dirty="0">
              <a:solidFill>
                <a:schemeClr val="accent3"/>
              </a:solidFill>
            </a:endParaRPr>
          </a:p>
        </p:txBody>
      </p:sp>
      <p:sp>
        <p:nvSpPr>
          <p:cNvPr id="12" name="TextBox 11"/>
          <p:cNvSpPr txBox="1">
            <a:spLocks noChangeArrowheads="1"/>
          </p:cNvSpPr>
          <p:nvPr/>
        </p:nvSpPr>
        <p:spPr bwMode="auto">
          <a:xfrm>
            <a:off x="6516422" y="1330787"/>
            <a:ext cx="762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800" dirty="0" smtClean="0">
                <a:solidFill>
                  <a:schemeClr val="accent3"/>
                </a:solidFill>
              </a:rPr>
              <a:t>$95K</a:t>
            </a:r>
            <a:endParaRPr lang="en-US" sz="1800" dirty="0">
              <a:solidFill>
                <a:schemeClr val="accent3"/>
              </a:solidFill>
            </a:endParaRPr>
          </a:p>
        </p:txBody>
      </p:sp>
      <p:sp>
        <p:nvSpPr>
          <p:cNvPr id="14" name="AutoShape 2"/>
          <p:cNvSpPr>
            <a:spLocks noChangeArrowheads="1"/>
          </p:cNvSpPr>
          <p:nvPr/>
        </p:nvSpPr>
        <p:spPr bwMode="auto">
          <a:xfrm>
            <a:off x="5931575" y="2932500"/>
            <a:ext cx="2438400" cy="2024063"/>
          </a:xfrm>
          <a:prstGeom prst="star24">
            <a:avLst>
              <a:gd name="adj" fmla="val 37500"/>
            </a:avLst>
          </a:prstGeom>
          <a:solidFill>
            <a:schemeClr val="accent4">
              <a:lumMod val="75000"/>
            </a:schemeClr>
          </a:solidFill>
          <a:ln w="38100">
            <a:solidFill>
              <a:srgbClr val="F2F2F2"/>
            </a:solidFill>
            <a:miter lim="800000"/>
            <a:headEnd/>
            <a:tailEnd/>
          </a:ln>
          <a:effectLst>
            <a:outerShdw dist="28398" dir="3806097" algn="ctr" rotWithShape="0">
              <a:srgbClr val="974706">
                <a:alpha val="50000"/>
              </a:srgbClr>
            </a:outerShdw>
          </a:effectLst>
        </p:spPr>
        <p:txBody>
          <a:bodyPr/>
          <a:lstStyle/>
          <a:p>
            <a:pPr>
              <a:spcAft>
                <a:spcPts val="1000"/>
              </a:spcAft>
            </a:pPr>
            <a:r>
              <a:rPr lang="en-US" sz="2000" b="1" i="1" dirty="0">
                <a:solidFill>
                  <a:srgbClr val="000000"/>
                </a:solidFill>
                <a:latin typeface="Calibri" pitchFamily="34" charset="0"/>
              </a:rPr>
              <a:t>Profit </a:t>
            </a:r>
            <a:r>
              <a:rPr lang="en-US" sz="2000" b="1" i="1" dirty="0" smtClean="0">
                <a:solidFill>
                  <a:srgbClr val="000000"/>
                </a:solidFill>
                <a:latin typeface="Calibri" pitchFamily="34" charset="0"/>
              </a:rPr>
              <a:t>Sharing, Benefits </a:t>
            </a:r>
            <a:r>
              <a:rPr lang="en-US" sz="2000" b="1" i="1" dirty="0">
                <a:solidFill>
                  <a:srgbClr val="000000"/>
                </a:solidFill>
                <a:latin typeface="Calibri" pitchFamily="34" charset="0"/>
              </a:rPr>
              <a:t>&amp; </a:t>
            </a:r>
            <a:r>
              <a:rPr lang="en-US" sz="2000" b="1" i="1" dirty="0" smtClean="0">
                <a:solidFill>
                  <a:srgbClr val="000000"/>
                </a:solidFill>
                <a:latin typeface="Calibri" pitchFamily="34" charset="0"/>
              </a:rPr>
              <a:t>Training</a:t>
            </a:r>
            <a:endParaRPr lang="en-US" sz="2000" dirty="0">
              <a:latin typeface="Times New Roman" pitchFamily="18" charset="0"/>
            </a:endParaRPr>
          </a:p>
          <a:p>
            <a:pPr>
              <a:spcAft>
                <a:spcPts val="1000"/>
              </a:spcAft>
            </a:pPr>
            <a:endParaRPr lang="en-US" sz="1200" b="1" i="1" dirty="0">
              <a:solidFill>
                <a:srgbClr val="000000"/>
              </a:solidFill>
              <a:latin typeface="Times New Roman" pitchFamily="18" charset="0"/>
            </a:endParaRPr>
          </a:p>
          <a:p>
            <a:pPr>
              <a:spcAft>
                <a:spcPts val="1000"/>
              </a:spcAft>
            </a:pPr>
            <a:endParaRPr lang="en-US" sz="1000" b="1" i="1" dirty="0">
              <a:solidFill>
                <a:srgbClr val="EEECE1"/>
              </a:solidFill>
              <a:latin typeface="Times New Roman" pitchFamily="18" charset="0"/>
            </a:endParaRPr>
          </a:p>
          <a:p>
            <a:endParaRPr lang="en-US" dirty="0"/>
          </a:p>
        </p:txBody>
      </p:sp>
      <p:sp>
        <p:nvSpPr>
          <p:cNvPr id="13" name="TextBox 5"/>
          <p:cNvSpPr txBox="1">
            <a:spLocks noChangeArrowheads="1"/>
          </p:cNvSpPr>
          <p:nvPr/>
        </p:nvSpPr>
        <p:spPr bwMode="auto">
          <a:xfrm>
            <a:off x="636998" y="5162765"/>
            <a:ext cx="124402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dirty="0" smtClean="0"/>
              <a:t>Positive Computer Experience</a:t>
            </a:r>
            <a:endParaRPr lang="en-US" sz="1600" dirty="0"/>
          </a:p>
        </p:txBody>
      </p:sp>
    </p:spTree>
    <p:extLst>
      <p:ext uri="{BB962C8B-B14F-4D97-AF65-F5344CB8AC3E}">
        <p14:creationId xmlns:p14="http://schemas.microsoft.com/office/powerpoint/2010/main" val="916282680"/>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txBox="1">
            <a:spLocks/>
          </p:cNvSpPr>
          <p:nvPr/>
        </p:nvSpPr>
        <p:spPr bwMode="auto">
          <a:xfrm>
            <a:off x="342550" y="2855287"/>
            <a:ext cx="7626991" cy="533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3000" b="1" kern="0" dirty="0" smtClean="0">
                <a:solidFill>
                  <a:schemeClr val="bg1"/>
                </a:solidFill>
                <a:latin typeface="+mj-lt"/>
                <a:ea typeface="+mj-ea"/>
                <a:cs typeface="+mj-cs"/>
              </a:rPr>
              <a:t>Questions?</a:t>
            </a:r>
            <a:r>
              <a:rPr kumimoji="0" lang="en-US" sz="3000" b="1" i="0" u="none" strike="noStrike" kern="0" cap="none" spc="0" normalizeH="0" baseline="0" noProof="0" dirty="0" smtClean="0">
                <a:ln>
                  <a:noFill/>
                </a:ln>
                <a:solidFill>
                  <a:schemeClr val="bg1"/>
                </a:solidFill>
                <a:effectLst/>
                <a:uLnTx/>
                <a:uFillTx/>
                <a:latin typeface="+mj-lt"/>
                <a:ea typeface="+mj-ea"/>
                <a:cs typeface="+mj-cs"/>
              </a:rPr>
              <a:t> </a:t>
            </a:r>
            <a:br>
              <a:rPr kumimoji="0" lang="en-US" sz="3000" b="1" i="0" u="none" strike="noStrike" kern="0" cap="none" spc="0" normalizeH="0" baseline="0" noProof="0" dirty="0" smtClean="0">
                <a:ln>
                  <a:noFill/>
                </a:ln>
                <a:solidFill>
                  <a:schemeClr val="bg1"/>
                </a:solidFill>
                <a:effectLst/>
                <a:uLnTx/>
                <a:uFillTx/>
                <a:latin typeface="+mj-lt"/>
                <a:ea typeface="+mj-ea"/>
                <a:cs typeface="+mj-cs"/>
              </a:rPr>
            </a:br>
            <a:endParaRPr lang="en-US" b="1" kern="0" dirty="0" smtClean="0">
              <a:solidFill>
                <a:srgbClr val="FFFFFF"/>
              </a:solidFill>
              <a:latin typeface="Arial"/>
              <a:ea typeface="ＭＳ Ｐゴシック"/>
            </a:endParaRPr>
          </a:p>
        </p:txBody>
      </p:sp>
      <p:pic>
        <p:nvPicPr>
          <p:cNvPr id="6" name="Picture 7" descr="Xantrion is the fastest growing computer consulting firm in the San Francisco Bay Area. We are business reliability specialists for growing organizations,  reducing costs and the risk of being unable to work.">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550" y="731520"/>
            <a:ext cx="3549288" cy="85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txBox="1">
            <a:spLocks/>
          </p:cNvSpPr>
          <p:nvPr/>
        </p:nvSpPr>
        <p:spPr bwMode="auto">
          <a:xfrm>
            <a:off x="342550" y="2855287"/>
            <a:ext cx="7626991" cy="533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3000" b="1" kern="0" dirty="0" smtClean="0">
                <a:solidFill>
                  <a:schemeClr val="bg1"/>
                </a:solidFill>
                <a:latin typeface="+mj-lt"/>
                <a:ea typeface="+mj-ea"/>
                <a:cs typeface="+mj-cs"/>
              </a:rPr>
              <a:t>Resumes?</a:t>
            </a:r>
            <a:r>
              <a:rPr kumimoji="0" lang="en-US" sz="3000" b="1" i="0" u="none" strike="noStrike" kern="0" cap="none" spc="0" normalizeH="0" baseline="0" noProof="0" dirty="0" smtClean="0">
                <a:ln>
                  <a:noFill/>
                </a:ln>
                <a:solidFill>
                  <a:schemeClr val="bg1"/>
                </a:solidFill>
                <a:effectLst/>
                <a:uLnTx/>
                <a:uFillTx/>
                <a:latin typeface="+mj-lt"/>
                <a:ea typeface="+mj-ea"/>
                <a:cs typeface="+mj-cs"/>
              </a:rPr>
              <a:t> </a:t>
            </a:r>
            <a:br>
              <a:rPr kumimoji="0" lang="en-US" sz="3000" b="1" i="0" u="none" strike="noStrike" kern="0" cap="none" spc="0" normalizeH="0" baseline="0" noProof="0" dirty="0" smtClean="0">
                <a:ln>
                  <a:noFill/>
                </a:ln>
                <a:solidFill>
                  <a:schemeClr val="bg1"/>
                </a:solidFill>
                <a:effectLst/>
                <a:uLnTx/>
                <a:uFillTx/>
                <a:latin typeface="+mj-lt"/>
                <a:ea typeface="+mj-ea"/>
                <a:cs typeface="+mj-cs"/>
              </a:rPr>
            </a:br>
            <a:endParaRPr kumimoji="0" lang="en-US" sz="3000" b="1" i="0" u="none" strike="noStrike" kern="0" cap="none" spc="0" normalizeH="0" baseline="0" noProof="0" dirty="0" smtClean="0">
              <a:ln>
                <a:noFill/>
              </a:ln>
              <a:solidFill>
                <a:schemeClr val="bg1"/>
              </a:solidFill>
              <a:effectLst/>
              <a:uLnTx/>
              <a:uFillTx/>
              <a:latin typeface="+mj-lt"/>
              <a:ea typeface="+mj-ea"/>
              <a:cs typeface="+mj-cs"/>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b="1" kern="0" noProof="0" dirty="0" smtClean="0">
                <a:solidFill>
                  <a:srgbClr val="FFFFFF"/>
                </a:solidFill>
                <a:latin typeface="Arial"/>
                <a:ea typeface="ＭＳ Ｐゴシック"/>
              </a:rPr>
              <a:t>We’re hiring summer interns and full-time system administrators who are authorized </a:t>
            </a:r>
            <a:r>
              <a:rPr lang="en-US" b="1" kern="0" noProof="0" smtClean="0">
                <a:solidFill>
                  <a:srgbClr val="FFFFFF"/>
                </a:solidFill>
                <a:latin typeface="Arial"/>
                <a:ea typeface="ＭＳ Ｐゴシック"/>
              </a:rPr>
              <a:t>to work in the US</a:t>
            </a:r>
            <a:endParaRPr lang="en-US" b="1" kern="0" dirty="0" smtClean="0">
              <a:solidFill>
                <a:srgbClr val="FFFFFF"/>
              </a:solidFill>
              <a:latin typeface="Arial"/>
              <a:ea typeface="ＭＳ Ｐゴシック"/>
            </a:endParaRPr>
          </a:p>
        </p:txBody>
      </p:sp>
      <p:pic>
        <p:nvPicPr>
          <p:cNvPr id="6" name="Picture 7" descr="Xantrion is the fastest growing computer consulting firm in the San Francisco Bay Area. We are business reliability specialists for growing organizations,  reducing costs and the risk of being unable to work.">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550" y="731520"/>
            <a:ext cx="3549288" cy="85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6216563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oup 3"/>
          <p:cNvGraphicFramePr>
            <a:graphicFrameLocks noGrp="1"/>
          </p:cNvGraphicFramePr>
          <p:nvPr>
            <p:extLst>
              <p:ext uri="{D42A27DB-BD31-4B8C-83A1-F6EECF244321}">
                <p14:modId xmlns:p14="http://schemas.microsoft.com/office/powerpoint/2010/main" val="3153258845"/>
              </p:ext>
            </p:extLst>
          </p:nvPr>
        </p:nvGraphicFramePr>
        <p:xfrm>
          <a:off x="984705" y="1261024"/>
          <a:ext cx="7315200" cy="890444"/>
        </p:xfrm>
        <a:graphic>
          <a:graphicData uri="http://schemas.openxmlformats.org/drawingml/2006/table">
            <a:tbl>
              <a:tblPr>
                <a:tableStyleId>{775DCB02-9BB8-47FD-8907-85C794F793BA}</a:tableStyleId>
              </a:tblPr>
              <a:tblGrid>
                <a:gridCol w="1524000"/>
                <a:gridCol w="5791200"/>
              </a:tblGrid>
              <a:tr h="317420">
                <a:tc>
                  <a:txBody>
                    <a:bodyPr/>
                    <a:lstStyle/>
                    <a:p>
                      <a:pPr marL="0" marR="0" lvl="0" indent="0" algn="l" defTabSz="914400" rtl="0" eaLnBrk="1" fontAlgn="base" latinLnBrk="0" hangingPunct="1">
                        <a:lnSpc>
                          <a:spcPct val="80000"/>
                        </a:lnSpc>
                        <a:spcBef>
                          <a:spcPct val="0"/>
                        </a:spcBef>
                        <a:spcAft>
                          <a:spcPct val="25000"/>
                        </a:spcAft>
                        <a:buClr>
                          <a:schemeClr val="tx2"/>
                        </a:buClr>
                        <a:buSzTx/>
                        <a:buFont typeface="Wingdings 3" pitchFamily="18" charset="2"/>
                        <a:buNone/>
                        <a:tabLst/>
                      </a:pPr>
                      <a:r>
                        <a:rPr kumimoji="0" lang="en-US" sz="1600" u="none" strike="noStrike" cap="none" normalizeH="0" baseline="0" dirty="0" smtClean="0">
                          <a:ln>
                            <a:noFill/>
                          </a:ln>
                          <a:effectLst/>
                        </a:rPr>
                        <a:t>30minutes</a:t>
                      </a:r>
                      <a:endParaRPr kumimoji="0" lang="en-US" sz="1600" b="1" i="0" u="none" strike="noStrike" cap="none" normalizeH="0" baseline="0" dirty="0" smtClean="0">
                        <a:ln>
                          <a:noFill/>
                        </a:ln>
                        <a:solidFill>
                          <a:srgbClr val="255671"/>
                        </a:solidFill>
                        <a:effectLst/>
                        <a:latin typeface="Arial" charset="0"/>
                        <a:cs typeface="Arial" charset="0"/>
                      </a:endParaRPr>
                    </a:p>
                  </a:txBody>
                  <a:tcPr horzOverflow="overflow"/>
                </a:tc>
                <a:tc>
                  <a:txBody>
                    <a:bodyPr/>
                    <a:lstStyle/>
                    <a:p>
                      <a:pPr marL="174625" marR="0" lvl="0" indent="-174625" algn="l" defTabSz="914400" rtl="0" eaLnBrk="1" fontAlgn="base" latinLnBrk="0" hangingPunct="1">
                        <a:lnSpc>
                          <a:spcPct val="80000"/>
                        </a:lnSpc>
                        <a:spcBef>
                          <a:spcPct val="0"/>
                        </a:spcBef>
                        <a:spcAft>
                          <a:spcPct val="25000"/>
                        </a:spcAft>
                        <a:buClr>
                          <a:schemeClr val="tx2"/>
                        </a:buClr>
                        <a:buSzTx/>
                        <a:buFont typeface="Wingdings 3" pitchFamily="18" charset="2"/>
                        <a:buNone/>
                        <a:tabLst/>
                      </a:pPr>
                      <a:r>
                        <a:rPr kumimoji="0" lang="en-US" sz="1600" u="none" strike="noStrike" cap="none" normalizeH="0" baseline="0" dirty="0" err="1" smtClean="0">
                          <a:ln>
                            <a:noFill/>
                          </a:ln>
                          <a:effectLst/>
                        </a:rPr>
                        <a:t>Xantrion</a:t>
                      </a:r>
                      <a:r>
                        <a:rPr kumimoji="0" lang="en-US" sz="1600" u="none" strike="noStrike" cap="none" normalizeH="0" baseline="0" dirty="0" smtClean="0">
                          <a:ln>
                            <a:noFill/>
                          </a:ln>
                          <a:effectLst/>
                        </a:rPr>
                        <a:t>: A Managed Service Provider</a:t>
                      </a:r>
                    </a:p>
                  </a:txBody>
                  <a:tcPr horzOverflow="overflow"/>
                </a:tc>
              </a:tr>
              <a:tr h="271078">
                <a:tc>
                  <a:txBody>
                    <a:bodyPr/>
                    <a:lstStyle/>
                    <a:p>
                      <a:pPr marL="0" marR="0" lvl="0" indent="0" algn="l" defTabSz="914400" rtl="0" eaLnBrk="1" fontAlgn="base" latinLnBrk="0" hangingPunct="1">
                        <a:lnSpc>
                          <a:spcPct val="80000"/>
                        </a:lnSpc>
                        <a:spcBef>
                          <a:spcPct val="0"/>
                        </a:spcBef>
                        <a:spcAft>
                          <a:spcPct val="25000"/>
                        </a:spcAft>
                        <a:buClr>
                          <a:schemeClr val="tx2"/>
                        </a:buClr>
                        <a:buSzTx/>
                        <a:buFont typeface="Wingdings 3" pitchFamily="18" charset="2"/>
                        <a:buNone/>
                        <a:tabLst/>
                        <a:defRPr/>
                      </a:pPr>
                      <a:r>
                        <a:rPr kumimoji="0" lang="en-US" sz="1600" u="none" strike="noStrike" cap="none" normalizeH="0" baseline="0" dirty="0" smtClean="0">
                          <a:ln>
                            <a:noFill/>
                          </a:ln>
                          <a:effectLst/>
                        </a:rPr>
                        <a:t>15 minutes</a:t>
                      </a:r>
                      <a:endParaRPr kumimoji="0" lang="en-US" sz="1600" b="1" i="0" u="none" strike="noStrike" cap="none" normalizeH="0" baseline="0" dirty="0" smtClean="0">
                        <a:ln>
                          <a:noFill/>
                        </a:ln>
                        <a:solidFill>
                          <a:srgbClr val="255671"/>
                        </a:solidFill>
                        <a:effectLst/>
                        <a:latin typeface="Arial" charset="0"/>
                        <a:cs typeface="Arial" charset="0"/>
                      </a:endParaRPr>
                    </a:p>
                  </a:txBody>
                  <a:tcPr horzOverflow="overflow"/>
                </a:tc>
                <a:tc>
                  <a:txBody>
                    <a:bodyPr/>
                    <a:lstStyle/>
                    <a:p>
                      <a:pPr marL="174625" marR="0" lvl="0" indent="-174625" algn="l" defTabSz="914400" rtl="0" eaLnBrk="1" fontAlgn="base" latinLnBrk="0" hangingPunct="1">
                        <a:lnSpc>
                          <a:spcPct val="80000"/>
                        </a:lnSpc>
                        <a:spcBef>
                          <a:spcPct val="0"/>
                        </a:spcBef>
                        <a:spcAft>
                          <a:spcPct val="25000"/>
                        </a:spcAft>
                        <a:buClr>
                          <a:schemeClr val="tx2"/>
                        </a:buClr>
                        <a:buSzTx/>
                        <a:buFont typeface="Wingdings 3" pitchFamily="18" charset="2"/>
                        <a:buNone/>
                        <a:tabLst/>
                      </a:pPr>
                      <a:r>
                        <a:rPr kumimoji="0" lang="en-US" sz="1600" u="none" strike="noStrike" cap="none" normalizeH="0" baseline="0" dirty="0" smtClean="0">
                          <a:ln>
                            <a:noFill/>
                          </a:ln>
                          <a:effectLst/>
                        </a:rPr>
                        <a:t>A Day in the Life</a:t>
                      </a:r>
                    </a:p>
                  </a:txBody>
                  <a:tcPr horzOverflow="overflow"/>
                </a:tc>
              </a:tr>
              <a:tr h="259513">
                <a:tc>
                  <a:txBody>
                    <a:bodyPr/>
                    <a:lstStyle/>
                    <a:p>
                      <a:pPr marL="0" marR="0" lvl="0" indent="0" algn="l" defTabSz="914400" rtl="0" eaLnBrk="1" fontAlgn="base" latinLnBrk="0" hangingPunct="1">
                        <a:lnSpc>
                          <a:spcPct val="80000"/>
                        </a:lnSpc>
                        <a:spcBef>
                          <a:spcPct val="0"/>
                        </a:spcBef>
                        <a:spcAft>
                          <a:spcPct val="15000"/>
                        </a:spcAft>
                        <a:buClr>
                          <a:schemeClr val="tx2"/>
                        </a:buClr>
                        <a:buSzTx/>
                        <a:buFont typeface="Wingdings 3" pitchFamily="18" charset="2"/>
                        <a:buNone/>
                        <a:tabLst/>
                      </a:pPr>
                      <a:r>
                        <a:rPr kumimoji="0" lang="en-US" sz="1600" u="none" strike="noStrike" cap="none" normalizeH="0" baseline="0" dirty="0" smtClean="0">
                          <a:ln>
                            <a:noFill/>
                          </a:ln>
                          <a:effectLst/>
                        </a:rPr>
                        <a:t>15 minutes</a:t>
                      </a:r>
                      <a:endParaRPr kumimoji="0" lang="en-US" sz="1600" b="1" i="0" u="none" strike="noStrike" cap="none" normalizeH="0" baseline="0" dirty="0" smtClean="0">
                        <a:ln>
                          <a:noFill/>
                        </a:ln>
                        <a:solidFill>
                          <a:srgbClr val="255671"/>
                        </a:solidFill>
                        <a:effectLst/>
                        <a:latin typeface="Arial" charset="0"/>
                        <a:cs typeface="Arial" charset="0"/>
                      </a:endParaRPr>
                    </a:p>
                  </a:txBody>
                  <a:tcPr horzOverflow="overflow">
                    <a:solidFill>
                      <a:schemeClr val="bg1"/>
                    </a:solidFill>
                  </a:tcPr>
                </a:tc>
                <a:tc>
                  <a:txBody>
                    <a:bodyPr/>
                    <a:lstStyle/>
                    <a:p>
                      <a:pPr marL="174625" marR="0" lvl="0" indent="-174625" algn="l" defTabSz="914400" rtl="0" eaLnBrk="1" fontAlgn="base" latinLnBrk="0" hangingPunct="1">
                        <a:lnSpc>
                          <a:spcPct val="80000"/>
                        </a:lnSpc>
                        <a:spcBef>
                          <a:spcPct val="0"/>
                        </a:spcBef>
                        <a:spcAft>
                          <a:spcPct val="15000"/>
                        </a:spcAft>
                        <a:buClr>
                          <a:schemeClr val="tx2"/>
                        </a:buClr>
                        <a:buSzTx/>
                        <a:buFont typeface="Wingdings 3" pitchFamily="18" charset="2"/>
                        <a:buNone/>
                        <a:tabLst/>
                      </a:pPr>
                      <a:r>
                        <a:rPr kumimoji="0" lang="en-US" sz="1600" u="none" strike="noStrike" cap="none" normalizeH="0" baseline="0" dirty="0" smtClean="0">
                          <a:ln>
                            <a:noFill/>
                          </a:ln>
                          <a:effectLst/>
                        </a:rPr>
                        <a:t>Wrap-up and Final Q&amp;A </a:t>
                      </a:r>
                    </a:p>
                  </a:txBody>
                  <a:tcPr horzOverflow="overflow">
                    <a:solidFill>
                      <a:schemeClr val="bg1"/>
                    </a:solidFill>
                  </a:tcPr>
                </a:tc>
              </a:tr>
            </a:tbl>
          </a:graphicData>
        </a:graphic>
      </p:graphicFrame>
      <p:sp>
        <p:nvSpPr>
          <p:cNvPr id="30722" name="Rectangle 2"/>
          <p:cNvSpPr>
            <a:spLocks noGrp="1" noChangeArrowheads="1"/>
          </p:cNvSpPr>
          <p:nvPr>
            <p:ph type="title"/>
          </p:nvPr>
        </p:nvSpPr>
        <p:spPr/>
        <p:txBody>
          <a:bodyPr/>
          <a:lstStyle/>
          <a:p>
            <a:r>
              <a:rPr lang="en-US" smtClean="0"/>
              <a:t>Agenda</a:t>
            </a:r>
            <a:endParaRPr lang="en-US" dirty="0" smtClean="0"/>
          </a:p>
        </p:txBody>
      </p:sp>
      <p:pic>
        <p:nvPicPr>
          <p:cNvPr id="30750" name="Picture 13" descr="raymonddodane"/>
          <p:cNvPicPr>
            <a:picLocks noChangeAspect="1" noChangeArrowheads="1"/>
          </p:cNvPicPr>
          <p:nvPr/>
        </p:nvPicPr>
        <p:blipFill>
          <a:blip r:embed="rId3" cstate="print"/>
          <a:srcRect/>
          <a:stretch>
            <a:fillRect/>
          </a:stretch>
        </p:blipFill>
        <p:spPr bwMode="auto">
          <a:xfrm>
            <a:off x="7156217" y="1194321"/>
            <a:ext cx="1499409" cy="2003919"/>
          </a:xfrm>
          <a:prstGeom prst="rect">
            <a:avLst/>
          </a:prstGeom>
          <a:noFill/>
          <a:ln w="9525">
            <a:noFill/>
            <a:miter lim="800000"/>
            <a:headEnd/>
            <a:tailEnd/>
          </a:ln>
        </p:spPr>
      </p:pic>
      <p:sp>
        <p:nvSpPr>
          <p:cNvPr id="10" name="Footer Placeholder 3"/>
          <p:cNvSpPr>
            <a:spLocks noGrp="1"/>
          </p:cNvSpPr>
          <p:nvPr>
            <p:ph type="ftr" sz="quarter" idx="11"/>
          </p:nvPr>
        </p:nvSpPr>
        <p:spPr>
          <a:xfrm>
            <a:off x="185493" y="6382512"/>
            <a:ext cx="3654987" cy="228600"/>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b="1" dirty="0" smtClean="0"/>
              <a:t>SOLUTION</a:t>
            </a:r>
            <a:r>
              <a:rPr lang="en-US" dirty="0" smtClean="0"/>
              <a:t>TRACK  | VMware vSphere </a:t>
            </a:r>
            <a:endParaRPr lang="en-US" dirty="0"/>
          </a:p>
        </p:txBody>
      </p:sp>
      <p:sp>
        <p:nvSpPr>
          <p:cNvPr id="7" name="Content Placeholder 3"/>
          <p:cNvSpPr txBox="1">
            <a:spLocks/>
          </p:cNvSpPr>
          <p:nvPr/>
        </p:nvSpPr>
        <p:spPr>
          <a:xfrm>
            <a:off x="1876940" y="3782727"/>
            <a:ext cx="4398731" cy="2014087"/>
          </a:xfrm>
          <a:prstGeom prst="rect">
            <a:avLst/>
          </a:prstGeom>
        </p:spPr>
        <p:txBody>
          <a:bodyPr>
            <a:normAutofit/>
          </a:bodyPr>
          <a:lstStyle/>
          <a:p>
            <a:pPr marL="342900" fontAlgn="auto">
              <a:spcBef>
                <a:spcPct val="20000"/>
              </a:spcBef>
              <a:spcAft>
                <a:spcPts val="0"/>
              </a:spcAft>
              <a:defRPr/>
            </a:pPr>
            <a:r>
              <a:rPr lang="en-US" sz="1800" b="1" dirty="0" smtClean="0">
                <a:solidFill>
                  <a:schemeClr val="accent4">
                    <a:lumMod val="75000"/>
                  </a:schemeClr>
                </a:solidFill>
                <a:latin typeface="+mn-lt"/>
              </a:rPr>
              <a:t>Resumes Accepted!</a:t>
            </a:r>
            <a:endParaRPr lang="en-US" sz="1800" b="1" dirty="0">
              <a:solidFill>
                <a:schemeClr val="accent4">
                  <a:lumMod val="75000"/>
                </a:schemeClr>
              </a:solidFill>
              <a:latin typeface="+mn-lt"/>
            </a:endParaRPr>
          </a:p>
          <a:p>
            <a:pPr marL="342900" fontAlgn="auto">
              <a:spcBef>
                <a:spcPct val="20000"/>
              </a:spcBef>
              <a:spcAft>
                <a:spcPts val="0"/>
              </a:spcAft>
              <a:defRPr/>
            </a:pPr>
            <a:endParaRPr lang="en-US" sz="1800" b="1" dirty="0">
              <a:solidFill>
                <a:schemeClr val="accent4">
                  <a:lumMod val="75000"/>
                </a:schemeClr>
              </a:solidFill>
              <a:latin typeface="+mn-lt"/>
            </a:endParaRPr>
          </a:p>
          <a:p>
            <a:pPr marL="342900" fontAlgn="auto">
              <a:spcBef>
                <a:spcPct val="20000"/>
              </a:spcBef>
              <a:spcAft>
                <a:spcPts val="0"/>
              </a:spcAft>
              <a:defRPr/>
            </a:pPr>
            <a:r>
              <a:rPr lang="en-US" sz="1800" b="1" dirty="0" smtClean="0">
                <a:solidFill>
                  <a:schemeClr val="accent4">
                    <a:lumMod val="75000"/>
                  </a:schemeClr>
                </a:solidFill>
                <a:latin typeface="+mn-lt"/>
              </a:rPr>
              <a:t>We’re hiring interns and full-time system administrators who are authorized to work in the US</a:t>
            </a:r>
            <a:endParaRPr lang="en-US" sz="1800" b="1" dirty="0">
              <a:solidFill>
                <a:schemeClr val="accent4">
                  <a:lumMod val="75000"/>
                </a:schemeClr>
              </a:solidFill>
              <a:latin typeface="+mn-lt"/>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txBox="1">
            <a:spLocks/>
          </p:cNvSpPr>
          <p:nvPr/>
        </p:nvSpPr>
        <p:spPr bwMode="auto">
          <a:xfrm>
            <a:off x="342551" y="2833241"/>
            <a:ext cx="7626991" cy="126277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3000" b="1" kern="0" noProof="0" dirty="0" err="1" smtClean="0">
                <a:solidFill>
                  <a:schemeClr val="bg1"/>
                </a:solidFill>
                <a:latin typeface="+mj-lt"/>
                <a:ea typeface="+mj-ea"/>
                <a:cs typeface="+mj-cs"/>
              </a:rPr>
              <a:t>Xantrion</a:t>
            </a:r>
            <a:r>
              <a:rPr lang="en-US" sz="3000" b="1" kern="0" noProof="0" dirty="0" smtClean="0">
                <a:solidFill>
                  <a:schemeClr val="bg1"/>
                </a:solidFill>
                <a:latin typeface="+mj-lt"/>
                <a:ea typeface="+mj-ea"/>
                <a:cs typeface="+mj-cs"/>
              </a:rPr>
              <a:t>: A Managed Service Provider</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b="1" i="0" u="none" strike="noStrike" kern="0" cap="none" spc="0" normalizeH="0" baseline="0" noProof="0" dirty="0">
              <a:ln>
                <a:noFill/>
              </a:ln>
              <a:solidFill>
                <a:schemeClr val="bg1"/>
              </a:solidFill>
              <a:effectLst/>
              <a:uLnTx/>
              <a:uFillTx/>
              <a:latin typeface="+mj-lt"/>
              <a:ea typeface="+mj-ea"/>
              <a:cs typeface="+mj-cs"/>
            </a:endParaRPr>
          </a:p>
        </p:txBody>
      </p:sp>
      <p:sp>
        <p:nvSpPr>
          <p:cNvPr id="12" name="Rectangle 18"/>
          <p:cNvSpPr>
            <a:spLocks noGrp="1" noChangeArrowheads="1"/>
          </p:cNvSpPr>
          <p:nvPr>
            <p:ph type="ctrTitle"/>
          </p:nvPr>
        </p:nvSpPr>
        <p:spPr>
          <a:xfrm>
            <a:off x="2530258" y="596507"/>
            <a:ext cx="6300591" cy="533400"/>
          </a:xfrm>
        </p:spPr>
        <p:txBody>
          <a:bodyPr/>
          <a:lstStyle/>
          <a:p>
            <a:r>
              <a:rPr lang="en-US" sz="3600" dirty="0" err="1" smtClean="0"/>
              <a:t>Xantrion</a:t>
            </a:r>
            <a:r>
              <a:rPr lang="en-US" sz="3600" dirty="0" smtClean="0"/>
              <a:t>:</a:t>
            </a:r>
            <a:endParaRPr lang="en-US" sz="3600" b="0" dirty="0"/>
          </a:p>
        </p:txBody>
      </p:sp>
      <p:sp>
        <p:nvSpPr>
          <p:cNvPr id="13" name="Rectangle 13"/>
          <p:cNvSpPr>
            <a:spLocks noGrp="1" noChangeArrowheads="1"/>
          </p:cNvSpPr>
          <p:nvPr>
            <p:ph type="subTitle" idx="1"/>
          </p:nvPr>
        </p:nvSpPr>
        <p:spPr>
          <a:xfrm>
            <a:off x="2580362" y="1290182"/>
            <a:ext cx="5722573" cy="728426"/>
          </a:xfrm>
        </p:spPr>
        <p:txBody>
          <a:bodyPr/>
          <a:lstStyle/>
          <a:p>
            <a:pPr marL="0" indent="0">
              <a:lnSpc>
                <a:spcPts val="3200"/>
              </a:lnSpc>
              <a:buNone/>
            </a:pPr>
            <a:r>
              <a:rPr lang="en-US" sz="3200" i="0" dirty="0"/>
              <a:t>Who We Are, What We Do, and How We Do It</a:t>
            </a:r>
          </a:p>
        </p:txBody>
      </p:sp>
      <p:pic>
        <p:nvPicPr>
          <p:cNvPr id="14" name="Picture 13" descr="VMW_09Q3_LOGO_PartnerNetwork_K.png"/>
          <p:cNvPicPr>
            <a:picLocks noChangeAspect="1"/>
          </p:cNvPicPr>
          <p:nvPr/>
        </p:nvPicPr>
        <p:blipFill>
          <a:blip r:embed="rId3" cstate="print"/>
          <a:stretch>
            <a:fillRect/>
          </a:stretch>
        </p:blipFill>
        <p:spPr>
          <a:xfrm>
            <a:off x="221647" y="655189"/>
            <a:ext cx="2121032" cy="914400"/>
          </a:xfrm>
          <a:prstGeom prst="rect">
            <a:avLst/>
          </a:prstGeom>
        </p:spPr>
      </p:pic>
    </p:spTree>
    <p:extLst>
      <p:ext uri="{BB962C8B-B14F-4D97-AF65-F5344CB8AC3E}">
        <p14:creationId xmlns:p14="http://schemas.microsoft.com/office/powerpoint/2010/main" val="186008836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SMB and MSP?</a:t>
            </a:r>
            <a:endParaRPr lang="en-US" dirty="0"/>
          </a:p>
        </p:txBody>
      </p:sp>
      <p:sp>
        <p:nvSpPr>
          <p:cNvPr id="3" name="Footer Placeholder 2"/>
          <p:cNvSpPr>
            <a:spLocks noGrp="1"/>
          </p:cNvSpPr>
          <p:nvPr>
            <p:ph type="ftr" sz="quarter" idx="11"/>
          </p:nvPr>
        </p:nvSpPr>
        <p:spPr/>
        <p:txBody>
          <a:bodyPr/>
          <a:lstStyle/>
          <a:p>
            <a:pPr>
              <a:defRPr/>
            </a:pPr>
            <a:r>
              <a:rPr lang="en-US" b="1" smtClean="0"/>
              <a:t>SOLUTION</a:t>
            </a:r>
            <a:r>
              <a:rPr lang="en-US" smtClean="0"/>
              <a:t>TRACK  | VMware vSphere </a:t>
            </a:r>
            <a:endParaRPr lang="en-US" dirty="0"/>
          </a:p>
        </p:txBody>
      </p:sp>
      <p:sp>
        <p:nvSpPr>
          <p:cNvPr id="4" name="Text Placeholder 3"/>
          <p:cNvSpPr>
            <a:spLocks noGrp="1"/>
          </p:cNvSpPr>
          <p:nvPr>
            <p:ph type="body" sz="quarter" idx="13"/>
          </p:nvPr>
        </p:nvSpPr>
        <p:spPr>
          <a:xfrm>
            <a:off x="352425" y="1280160"/>
            <a:ext cx="8385048" cy="4517135"/>
          </a:xfrm>
        </p:spPr>
        <p:txBody>
          <a:bodyPr/>
          <a:lstStyle/>
          <a:p>
            <a:r>
              <a:rPr lang="en-US" dirty="0" smtClean="0"/>
              <a:t>SMB = Small to Medium Business</a:t>
            </a:r>
          </a:p>
          <a:p>
            <a:pPr lvl="1"/>
            <a:r>
              <a:rPr lang="en-US" dirty="0" smtClean="0"/>
              <a:t>Traditionally under 50-100 for “Small”, under 250-500 for “Medium”</a:t>
            </a:r>
          </a:p>
          <a:p>
            <a:pPr marL="228600" lvl="1" indent="0">
              <a:buNone/>
            </a:pPr>
            <a:endParaRPr lang="en-US" dirty="0" smtClean="0"/>
          </a:p>
          <a:p>
            <a:r>
              <a:rPr lang="en-US" dirty="0"/>
              <a:t>MSP = Managed Service Provider</a:t>
            </a:r>
          </a:p>
          <a:p>
            <a:pPr lvl="1"/>
            <a:r>
              <a:rPr lang="en-US" dirty="0" smtClean="0"/>
              <a:t>Providing services for a monthly fee</a:t>
            </a:r>
          </a:p>
          <a:p>
            <a:pPr lvl="1"/>
            <a:r>
              <a:rPr lang="en-US" dirty="0" smtClean="0"/>
              <a:t>In IT consulting, it’s providing IT support for a </a:t>
            </a:r>
            <a:r>
              <a:rPr lang="en-US" u="sng" dirty="0" smtClean="0"/>
              <a:t>monthly contract</a:t>
            </a:r>
            <a:endParaRPr lang="en-US" dirty="0" smtClean="0"/>
          </a:p>
          <a:p>
            <a:pPr lvl="1"/>
            <a:r>
              <a:rPr lang="en-US" dirty="0" smtClean="0"/>
              <a:t>Contrast this to “T&amp;M” or Time and Materials – you only charge the customer for the hours you put in</a:t>
            </a:r>
          </a:p>
          <a:p>
            <a:pPr lvl="1"/>
            <a:r>
              <a:rPr lang="en-US" dirty="0" smtClean="0"/>
              <a:t>Monthly contracts are good</a:t>
            </a:r>
          </a:p>
          <a:p>
            <a:pPr lvl="2"/>
            <a:r>
              <a:rPr lang="en-US" dirty="0" smtClean="0"/>
              <a:t>Us: 	Recession proof</a:t>
            </a:r>
          </a:p>
          <a:p>
            <a:pPr lvl="2"/>
            <a:r>
              <a:rPr lang="en-US" dirty="0" smtClean="0"/>
              <a:t>Client: 	IT budget is fixed</a:t>
            </a:r>
          </a:p>
          <a:p>
            <a:pPr lvl="1"/>
            <a:endParaRPr lang="en-US" dirty="0" smtClean="0"/>
          </a:p>
          <a:p>
            <a:pPr lvl="1"/>
            <a:endParaRPr lang="en-US" dirty="0" smtClean="0"/>
          </a:p>
          <a:p>
            <a:pPr marL="228600" lvl="1" indent="0">
              <a:buNone/>
            </a:pPr>
            <a:endParaRPr lang="en-US" dirty="0" smtClean="0"/>
          </a:p>
        </p:txBody>
      </p:sp>
      <p:pic>
        <p:nvPicPr>
          <p:cNvPr id="5" name="Picture 7" descr="Xantrion is the fastest growing computer consulting firm in the San Francisco Bay Area. We are business reliability specialists for growing organizations,  reducing costs and the risk of being unable to work.">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5672" y="0"/>
            <a:ext cx="252571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37222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Services Do We Provide?</a:t>
            </a:r>
            <a:endParaRPr lang="en-US" dirty="0"/>
          </a:p>
        </p:txBody>
      </p:sp>
      <p:sp>
        <p:nvSpPr>
          <p:cNvPr id="3" name="Footer Placeholder 2"/>
          <p:cNvSpPr>
            <a:spLocks noGrp="1"/>
          </p:cNvSpPr>
          <p:nvPr>
            <p:ph type="ftr" sz="quarter" idx="11"/>
          </p:nvPr>
        </p:nvSpPr>
        <p:spPr/>
        <p:txBody>
          <a:bodyPr/>
          <a:lstStyle/>
          <a:p>
            <a:pPr>
              <a:defRPr/>
            </a:pPr>
            <a:r>
              <a:rPr lang="en-US" b="1" smtClean="0"/>
              <a:t>SOLUTION</a:t>
            </a:r>
            <a:r>
              <a:rPr lang="en-US" smtClean="0"/>
              <a:t>TRACK  | VMware vSphere </a:t>
            </a:r>
            <a:endParaRPr lang="en-US" dirty="0"/>
          </a:p>
        </p:txBody>
      </p:sp>
      <p:sp>
        <p:nvSpPr>
          <p:cNvPr id="4" name="Text Placeholder 3"/>
          <p:cNvSpPr>
            <a:spLocks noGrp="1"/>
          </p:cNvSpPr>
          <p:nvPr>
            <p:ph type="body" sz="quarter" idx="13"/>
          </p:nvPr>
        </p:nvSpPr>
        <p:spPr>
          <a:xfrm>
            <a:off x="352425" y="1280160"/>
            <a:ext cx="8385048" cy="4517135"/>
          </a:xfrm>
        </p:spPr>
        <p:txBody>
          <a:bodyPr/>
          <a:lstStyle/>
          <a:p>
            <a:r>
              <a:rPr lang="en-US" dirty="0" smtClean="0"/>
              <a:t>Monthly Ongoing Services</a:t>
            </a:r>
          </a:p>
          <a:p>
            <a:pPr lvl="1"/>
            <a:r>
              <a:rPr lang="en-US" dirty="0" smtClean="0"/>
              <a:t>The majority of our business is services for which we receive a reliable check each month</a:t>
            </a:r>
          </a:p>
          <a:p>
            <a:pPr lvl="2"/>
            <a:r>
              <a:rPr lang="en-US" dirty="0" smtClean="0"/>
              <a:t>Resolve computer issues for employees</a:t>
            </a:r>
          </a:p>
          <a:p>
            <a:pPr lvl="2"/>
            <a:r>
              <a:rPr lang="en-US" dirty="0" smtClean="0"/>
              <a:t>Find parts and order</a:t>
            </a:r>
          </a:p>
          <a:p>
            <a:pPr lvl="2"/>
            <a:r>
              <a:rPr lang="en-US" dirty="0" smtClean="0"/>
              <a:t>Setup new desktops/laptops/handhelds</a:t>
            </a:r>
          </a:p>
          <a:p>
            <a:pPr lvl="2"/>
            <a:r>
              <a:rPr lang="en-US" dirty="0" smtClean="0"/>
              <a:t>Troubleshoot things like “my computer is slow”</a:t>
            </a:r>
          </a:p>
          <a:p>
            <a:pPr lvl="2"/>
            <a:r>
              <a:rPr lang="en-US" dirty="0" smtClean="0"/>
              <a:t>Handle all server-related issues</a:t>
            </a:r>
          </a:p>
          <a:p>
            <a:endParaRPr lang="en-US" dirty="0" smtClean="0"/>
          </a:p>
          <a:p>
            <a:r>
              <a:rPr lang="en-US" dirty="0" smtClean="0"/>
              <a:t>One-time services</a:t>
            </a:r>
            <a:endParaRPr lang="en-US" dirty="0"/>
          </a:p>
          <a:p>
            <a:pPr lvl="1"/>
            <a:r>
              <a:rPr lang="en-US" dirty="0" smtClean="0"/>
              <a:t>Revamp network </a:t>
            </a:r>
            <a:r>
              <a:rPr lang="en-US" dirty="0"/>
              <a:t>design (when acquiring a new client)</a:t>
            </a:r>
          </a:p>
          <a:p>
            <a:pPr lvl="1"/>
            <a:r>
              <a:rPr lang="en-US" dirty="0" smtClean="0"/>
              <a:t>High-end projects for companies with in-house IT who have insufficient knowledge/experience</a:t>
            </a:r>
          </a:p>
          <a:p>
            <a:pPr lvl="1"/>
            <a:endParaRPr lang="en-US" dirty="0" smtClean="0"/>
          </a:p>
          <a:p>
            <a:pPr lvl="1"/>
            <a:endParaRPr lang="en-US" dirty="0" smtClean="0"/>
          </a:p>
          <a:p>
            <a:pPr marL="228600" lvl="1" indent="0">
              <a:buNone/>
            </a:pPr>
            <a:endParaRPr lang="en-US" dirty="0" smtClean="0"/>
          </a:p>
        </p:txBody>
      </p:sp>
      <p:pic>
        <p:nvPicPr>
          <p:cNvPr id="5" name="Picture 7" descr="Xantrion is the fastest growing computer consulting firm in the San Francisco Bay Area. We are business reliability specialists for growing organizations,  reducing costs and the risk of being unable to work.">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5672" y="0"/>
            <a:ext cx="252571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1273836"/>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Provide Service: A 4-Tiered Approach</a:t>
            </a:r>
            <a:endParaRPr lang="en-US" dirty="0"/>
          </a:p>
        </p:txBody>
      </p:sp>
      <p:sp>
        <p:nvSpPr>
          <p:cNvPr id="3" name="Footer Placeholder 2"/>
          <p:cNvSpPr>
            <a:spLocks noGrp="1"/>
          </p:cNvSpPr>
          <p:nvPr>
            <p:ph type="ftr" sz="quarter" idx="11"/>
          </p:nvPr>
        </p:nvSpPr>
        <p:spPr/>
        <p:txBody>
          <a:bodyPr/>
          <a:lstStyle/>
          <a:p>
            <a:pPr>
              <a:defRPr/>
            </a:pPr>
            <a:r>
              <a:rPr lang="en-US" b="1" smtClean="0"/>
              <a:t>SOLUTION</a:t>
            </a:r>
            <a:r>
              <a:rPr lang="en-US" smtClean="0"/>
              <a:t>TRACK  | VMware vSphere </a:t>
            </a:r>
            <a:endParaRPr lang="en-US" dirty="0"/>
          </a:p>
        </p:txBody>
      </p:sp>
      <p:sp>
        <p:nvSpPr>
          <p:cNvPr id="4" name="Text Placeholder 3"/>
          <p:cNvSpPr>
            <a:spLocks noGrp="1"/>
          </p:cNvSpPr>
          <p:nvPr>
            <p:ph type="body" sz="quarter" idx="13"/>
          </p:nvPr>
        </p:nvSpPr>
        <p:spPr>
          <a:xfrm>
            <a:off x="352425" y="869576"/>
            <a:ext cx="8385048" cy="5074023"/>
          </a:xfrm>
        </p:spPr>
        <p:txBody>
          <a:bodyPr/>
          <a:lstStyle/>
          <a:p>
            <a:pPr fontAlgn="auto">
              <a:spcBef>
                <a:spcPts val="0"/>
              </a:spcBef>
              <a:spcAft>
                <a:spcPts val="0"/>
              </a:spcAft>
              <a:buNone/>
              <a:tabLst>
                <a:tab pos="457200" algn="l"/>
              </a:tabLst>
              <a:defRPr/>
            </a:pPr>
            <a:r>
              <a:rPr lang="en-US" dirty="0" smtClean="0">
                <a:solidFill>
                  <a:schemeClr val="accent4">
                    <a:lumMod val="75000"/>
                  </a:schemeClr>
                </a:solidFill>
                <a:ea typeface="Times New Roman"/>
                <a:cs typeface="Times New Roman"/>
              </a:rPr>
              <a:t>Tier 1: </a:t>
            </a:r>
            <a:r>
              <a:rPr lang="en-US" dirty="0" smtClean="0">
                <a:solidFill>
                  <a:schemeClr val="accent4">
                    <a:lumMod val="75000"/>
                  </a:schemeClr>
                </a:solidFill>
                <a:ea typeface="Times New Roman"/>
                <a:cs typeface="Times New Roman"/>
              </a:rPr>
              <a:t>Help Desk Engineers</a:t>
            </a:r>
            <a:endParaRPr lang="en-US" dirty="0" smtClean="0">
              <a:solidFill>
                <a:schemeClr val="accent4">
                  <a:lumMod val="75000"/>
                </a:schemeClr>
              </a:solidFill>
              <a:ea typeface="Times New Roman"/>
              <a:cs typeface="Times New Roman"/>
            </a:endParaRPr>
          </a:p>
          <a:p>
            <a:pPr lvl="1" fontAlgn="auto">
              <a:spcBef>
                <a:spcPts val="0"/>
              </a:spcBef>
              <a:spcAft>
                <a:spcPts val="0"/>
              </a:spcAft>
              <a:tabLst>
                <a:tab pos="457200" algn="l"/>
              </a:tabLst>
              <a:defRPr/>
            </a:pPr>
            <a:r>
              <a:rPr lang="en-US" dirty="0" smtClean="0">
                <a:solidFill>
                  <a:schemeClr val="tx1"/>
                </a:solidFill>
                <a:ea typeface="Times New Roman"/>
                <a:cs typeface="Times New Roman"/>
              </a:rPr>
              <a:t>Provide desktop support and act as dispatchers for complex issues</a:t>
            </a:r>
          </a:p>
          <a:p>
            <a:pPr lvl="1" fontAlgn="auto">
              <a:spcBef>
                <a:spcPts val="0"/>
              </a:spcBef>
              <a:spcAft>
                <a:spcPts val="0"/>
              </a:spcAft>
              <a:tabLst>
                <a:tab pos="457200" algn="l"/>
              </a:tabLst>
              <a:defRPr/>
            </a:pPr>
            <a:r>
              <a:rPr lang="en-US" dirty="0" smtClean="0">
                <a:solidFill>
                  <a:schemeClr val="tx1"/>
                </a:solidFill>
                <a:ea typeface="Times New Roman"/>
                <a:cs typeface="Times New Roman"/>
              </a:rPr>
              <a:t>Maintain documentation of systems and networks</a:t>
            </a:r>
          </a:p>
          <a:p>
            <a:pPr lvl="1" fontAlgn="auto">
              <a:spcBef>
                <a:spcPts val="0"/>
              </a:spcBef>
              <a:spcAft>
                <a:spcPts val="0"/>
              </a:spcAft>
              <a:tabLst>
                <a:tab pos="457200" algn="l"/>
              </a:tabLst>
              <a:defRPr/>
            </a:pPr>
            <a:r>
              <a:rPr lang="en-US" dirty="0" smtClean="0">
                <a:solidFill>
                  <a:schemeClr val="tx1"/>
                </a:solidFill>
                <a:ea typeface="Times New Roman"/>
                <a:cs typeface="Times New Roman"/>
              </a:rPr>
              <a:t>Over 50% of issues are addressed at this tier</a:t>
            </a:r>
          </a:p>
          <a:p>
            <a:pPr marL="0" indent="0" fontAlgn="auto">
              <a:spcBef>
                <a:spcPts val="0"/>
              </a:spcBef>
              <a:spcAft>
                <a:spcPts val="0"/>
              </a:spcAft>
              <a:buNone/>
              <a:tabLst>
                <a:tab pos="457200" algn="l"/>
              </a:tabLst>
              <a:defRPr/>
            </a:pPr>
            <a:endParaRPr lang="en-US" dirty="0" smtClean="0">
              <a:solidFill>
                <a:schemeClr val="tx1">
                  <a:lumMod val="50000"/>
                  <a:lumOff val="50000"/>
                </a:schemeClr>
              </a:solidFill>
              <a:ea typeface="Times New Roman"/>
              <a:cs typeface="Times New Roman"/>
            </a:endParaRPr>
          </a:p>
          <a:p>
            <a:pPr fontAlgn="auto">
              <a:spcBef>
                <a:spcPts val="0"/>
              </a:spcBef>
              <a:spcAft>
                <a:spcPts val="0"/>
              </a:spcAft>
              <a:buNone/>
              <a:tabLst>
                <a:tab pos="457200" algn="l"/>
              </a:tabLst>
              <a:defRPr/>
            </a:pPr>
            <a:r>
              <a:rPr lang="en-US" dirty="0" smtClean="0">
                <a:solidFill>
                  <a:schemeClr val="accent4">
                    <a:lumMod val="75000"/>
                  </a:schemeClr>
                </a:solidFill>
                <a:ea typeface="Times New Roman"/>
                <a:cs typeface="Times New Roman"/>
              </a:rPr>
              <a:t>Tier </a:t>
            </a:r>
            <a:r>
              <a:rPr lang="en-US" dirty="0" smtClean="0">
                <a:solidFill>
                  <a:schemeClr val="accent4">
                    <a:lumMod val="75000"/>
                  </a:schemeClr>
                </a:solidFill>
                <a:ea typeface="Times New Roman"/>
                <a:cs typeface="Times New Roman"/>
              </a:rPr>
              <a:t>2:Associate Consultants</a:t>
            </a:r>
            <a:endParaRPr lang="en-US" dirty="0" smtClean="0">
              <a:solidFill>
                <a:schemeClr val="accent4">
                  <a:lumMod val="75000"/>
                </a:schemeClr>
              </a:solidFill>
              <a:ea typeface="Times New Roman"/>
              <a:cs typeface="Times New Roman"/>
            </a:endParaRPr>
          </a:p>
          <a:p>
            <a:pPr lvl="1" fontAlgn="auto">
              <a:spcBef>
                <a:spcPts val="0"/>
              </a:spcBef>
              <a:spcAft>
                <a:spcPts val="0"/>
              </a:spcAft>
              <a:tabLst>
                <a:tab pos="457200" algn="l"/>
              </a:tabLst>
              <a:defRPr/>
            </a:pPr>
            <a:r>
              <a:rPr lang="en-US" dirty="0" smtClean="0">
                <a:solidFill>
                  <a:schemeClr val="tx1"/>
                </a:solidFill>
                <a:ea typeface="Times New Roman"/>
                <a:cs typeface="Times New Roman"/>
              </a:rPr>
              <a:t>Proactive monitoring and maintenance of networks and backups</a:t>
            </a:r>
          </a:p>
          <a:p>
            <a:pPr lvl="1" fontAlgn="auto">
              <a:spcBef>
                <a:spcPts val="0"/>
              </a:spcBef>
              <a:spcAft>
                <a:spcPts val="0"/>
              </a:spcAft>
              <a:tabLst>
                <a:tab pos="457200" algn="l"/>
              </a:tabLst>
              <a:defRPr/>
            </a:pPr>
            <a:r>
              <a:rPr lang="en-US" dirty="0" smtClean="0">
                <a:solidFill>
                  <a:schemeClr val="tx1"/>
                </a:solidFill>
                <a:ea typeface="Times New Roman"/>
                <a:cs typeface="Times New Roman"/>
              </a:rPr>
              <a:t>First point of escalation for complex issues</a:t>
            </a:r>
          </a:p>
          <a:p>
            <a:pPr marL="0" indent="0" fontAlgn="auto">
              <a:spcBef>
                <a:spcPts val="0"/>
              </a:spcBef>
              <a:spcAft>
                <a:spcPts val="0"/>
              </a:spcAft>
              <a:buNone/>
              <a:tabLst>
                <a:tab pos="457200" algn="l"/>
              </a:tabLst>
              <a:defRPr/>
            </a:pPr>
            <a:endParaRPr lang="en-US" dirty="0" smtClean="0">
              <a:solidFill>
                <a:schemeClr val="tx1">
                  <a:lumMod val="50000"/>
                  <a:lumOff val="50000"/>
                </a:schemeClr>
              </a:solidFill>
              <a:ea typeface="Times New Roman"/>
              <a:cs typeface="Times New Roman"/>
            </a:endParaRPr>
          </a:p>
          <a:p>
            <a:pPr fontAlgn="auto">
              <a:spcBef>
                <a:spcPts val="0"/>
              </a:spcBef>
              <a:spcAft>
                <a:spcPts val="0"/>
              </a:spcAft>
              <a:buNone/>
              <a:tabLst>
                <a:tab pos="457200" algn="l"/>
              </a:tabLst>
              <a:defRPr/>
            </a:pPr>
            <a:r>
              <a:rPr lang="en-US" dirty="0" smtClean="0">
                <a:solidFill>
                  <a:schemeClr val="accent4">
                    <a:lumMod val="75000"/>
                  </a:schemeClr>
                </a:solidFill>
                <a:ea typeface="Times New Roman"/>
                <a:cs typeface="Times New Roman"/>
              </a:rPr>
              <a:t>Tier 3: </a:t>
            </a:r>
            <a:r>
              <a:rPr lang="en-US" dirty="0" smtClean="0">
                <a:solidFill>
                  <a:schemeClr val="accent4">
                    <a:lumMod val="75000"/>
                  </a:schemeClr>
                </a:solidFill>
                <a:ea typeface="Times New Roman"/>
                <a:cs typeface="Times New Roman"/>
              </a:rPr>
              <a:t>Consultants</a:t>
            </a:r>
            <a:endParaRPr lang="en-US" dirty="0" smtClean="0">
              <a:solidFill>
                <a:schemeClr val="accent4">
                  <a:lumMod val="75000"/>
                </a:schemeClr>
              </a:solidFill>
              <a:ea typeface="Times New Roman"/>
              <a:cs typeface="Times New Roman"/>
            </a:endParaRPr>
          </a:p>
          <a:p>
            <a:pPr lvl="1" fontAlgn="auto">
              <a:spcBef>
                <a:spcPts val="0"/>
              </a:spcBef>
              <a:spcAft>
                <a:spcPts val="0"/>
              </a:spcAft>
              <a:tabLst>
                <a:tab pos="457200" algn="l"/>
              </a:tabLst>
              <a:defRPr/>
            </a:pPr>
            <a:r>
              <a:rPr lang="en-US" dirty="0" smtClean="0">
                <a:solidFill>
                  <a:schemeClr val="tx1"/>
                </a:solidFill>
                <a:ea typeface="Times New Roman"/>
                <a:cs typeface="Times New Roman"/>
              </a:rPr>
              <a:t>Account managers, maintain strong relationships with clients</a:t>
            </a:r>
          </a:p>
          <a:p>
            <a:pPr lvl="1" fontAlgn="auto">
              <a:spcBef>
                <a:spcPts val="0"/>
              </a:spcBef>
              <a:spcAft>
                <a:spcPts val="0"/>
              </a:spcAft>
              <a:tabLst>
                <a:tab pos="457200" algn="l"/>
              </a:tabLst>
              <a:defRPr/>
            </a:pPr>
            <a:r>
              <a:rPr lang="en-US" dirty="0" smtClean="0">
                <a:solidFill>
                  <a:schemeClr val="tx1"/>
                </a:solidFill>
                <a:ea typeface="Times New Roman"/>
                <a:cs typeface="Times New Roman"/>
              </a:rPr>
              <a:t>Plan long-term IT strategy and ensure day-to-day support is smooth</a:t>
            </a:r>
          </a:p>
          <a:p>
            <a:pPr lvl="1" fontAlgn="auto">
              <a:spcBef>
                <a:spcPts val="0"/>
              </a:spcBef>
              <a:spcAft>
                <a:spcPts val="0"/>
              </a:spcAft>
              <a:tabLst>
                <a:tab pos="457200" algn="l"/>
              </a:tabLst>
              <a:defRPr/>
            </a:pPr>
            <a:r>
              <a:rPr lang="en-US" dirty="0" smtClean="0">
                <a:solidFill>
                  <a:schemeClr val="tx1"/>
                </a:solidFill>
                <a:ea typeface="Times New Roman"/>
                <a:cs typeface="Times New Roman"/>
              </a:rPr>
              <a:t>Second point of escalation for complex issues</a:t>
            </a:r>
          </a:p>
          <a:p>
            <a:pPr lvl="1" fontAlgn="auto">
              <a:spcBef>
                <a:spcPts val="0"/>
              </a:spcBef>
              <a:spcAft>
                <a:spcPts val="0"/>
              </a:spcAft>
              <a:tabLst>
                <a:tab pos="457200" algn="l"/>
              </a:tabLst>
              <a:defRPr/>
            </a:pPr>
            <a:endParaRPr lang="en-US" dirty="0" smtClean="0">
              <a:solidFill>
                <a:schemeClr val="tx1"/>
              </a:solidFill>
              <a:ea typeface="Times New Roman"/>
              <a:cs typeface="Times New Roman"/>
            </a:endParaRPr>
          </a:p>
          <a:p>
            <a:pPr fontAlgn="auto">
              <a:spcBef>
                <a:spcPts val="0"/>
              </a:spcBef>
              <a:spcAft>
                <a:spcPts val="0"/>
              </a:spcAft>
              <a:buNone/>
              <a:tabLst>
                <a:tab pos="457200" algn="l"/>
              </a:tabLst>
              <a:defRPr/>
            </a:pPr>
            <a:r>
              <a:rPr lang="en-US" dirty="0" smtClean="0">
                <a:solidFill>
                  <a:schemeClr val="accent4">
                    <a:lumMod val="75000"/>
                  </a:schemeClr>
                </a:solidFill>
                <a:ea typeface="Times New Roman"/>
                <a:cs typeface="Times New Roman"/>
              </a:rPr>
              <a:t>Tier 4: Senior Engineers</a:t>
            </a:r>
          </a:p>
          <a:p>
            <a:pPr lvl="1" fontAlgn="auto">
              <a:spcBef>
                <a:spcPts val="0"/>
              </a:spcBef>
              <a:spcAft>
                <a:spcPts val="0"/>
              </a:spcAft>
              <a:tabLst>
                <a:tab pos="457200" algn="l"/>
              </a:tabLst>
              <a:defRPr/>
            </a:pPr>
            <a:r>
              <a:rPr lang="en-US" dirty="0" smtClean="0">
                <a:solidFill>
                  <a:schemeClr val="tx1"/>
                </a:solidFill>
                <a:ea typeface="Times New Roman"/>
                <a:cs typeface="Times New Roman"/>
              </a:rPr>
              <a:t>Experts in a particular area (networking, virtualization, mail, etc.)</a:t>
            </a:r>
          </a:p>
          <a:p>
            <a:pPr lvl="1" fontAlgn="auto">
              <a:spcBef>
                <a:spcPts val="0"/>
              </a:spcBef>
              <a:spcAft>
                <a:spcPts val="0"/>
              </a:spcAft>
              <a:tabLst>
                <a:tab pos="457200" algn="l"/>
              </a:tabLst>
              <a:defRPr/>
            </a:pPr>
            <a:r>
              <a:rPr lang="en-US" dirty="0" smtClean="0">
                <a:solidFill>
                  <a:schemeClr val="tx1"/>
                </a:solidFill>
                <a:ea typeface="Times New Roman"/>
                <a:cs typeface="Times New Roman"/>
              </a:rPr>
              <a:t>Brought in to manage bring-ups and implementations</a:t>
            </a:r>
          </a:p>
          <a:p>
            <a:pPr lvl="1" fontAlgn="auto">
              <a:spcBef>
                <a:spcPts val="0"/>
              </a:spcBef>
              <a:spcAft>
                <a:spcPts val="0"/>
              </a:spcAft>
              <a:tabLst>
                <a:tab pos="457200" algn="l"/>
              </a:tabLst>
              <a:defRPr/>
            </a:pPr>
            <a:r>
              <a:rPr lang="en-US" dirty="0" smtClean="0">
                <a:solidFill>
                  <a:schemeClr val="tx1"/>
                </a:solidFill>
                <a:ea typeface="Times New Roman"/>
                <a:cs typeface="Times New Roman"/>
              </a:rPr>
              <a:t>Final point of escalation for complex issues</a:t>
            </a:r>
          </a:p>
          <a:p>
            <a:pPr lvl="1" fontAlgn="auto">
              <a:spcBef>
                <a:spcPts val="0"/>
              </a:spcBef>
              <a:spcAft>
                <a:spcPts val="0"/>
              </a:spcAft>
              <a:tabLst>
                <a:tab pos="457200" algn="l"/>
              </a:tabLst>
              <a:defRPr/>
            </a:pPr>
            <a:endParaRPr lang="en-US" dirty="0" smtClean="0">
              <a:solidFill>
                <a:schemeClr val="tx1"/>
              </a:solidFill>
              <a:ea typeface="Times New Roman"/>
              <a:cs typeface="Times New Roman"/>
            </a:endParaRPr>
          </a:p>
          <a:p>
            <a:pPr lvl="1" fontAlgn="auto">
              <a:spcBef>
                <a:spcPts val="0"/>
              </a:spcBef>
              <a:spcAft>
                <a:spcPts val="0"/>
              </a:spcAft>
              <a:tabLst>
                <a:tab pos="457200" algn="l"/>
              </a:tabLst>
              <a:defRPr/>
            </a:pPr>
            <a:endParaRPr lang="en-US" dirty="0" smtClean="0">
              <a:solidFill>
                <a:schemeClr val="tx1"/>
              </a:solidFill>
              <a:ea typeface="Times New Roman"/>
              <a:cs typeface="Times New Roman"/>
            </a:endParaRPr>
          </a:p>
          <a:p>
            <a:pPr lvl="1" fontAlgn="auto">
              <a:spcBef>
                <a:spcPts val="0"/>
              </a:spcBef>
              <a:spcAft>
                <a:spcPts val="0"/>
              </a:spcAft>
              <a:tabLst>
                <a:tab pos="457200" algn="l"/>
              </a:tabLst>
              <a:defRPr/>
            </a:pPr>
            <a:endParaRPr lang="en-US" dirty="0">
              <a:solidFill>
                <a:schemeClr val="tx1"/>
              </a:solidFill>
              <a:ea typeface="Times New Roman"/>
              <a:cs typeface="Times New Roman"/>
            </a:endParaRPr>
          </a:p>
          <a:p>
            <a:pPr lvl="1" fontAlgn="auto">
              <a:spcBef>
                <a:spcPts val="0"/>
              </a:spcBef>
              <a:spcAft>
                <a:spcPts val="0"/>
              </a:spcAft>
              <a:tabLst>
                <a:tab pos="457200" algn="l"/>
              </a:tabLst>
              <a:defRPr/>
            </a:pPr>
            <a:endParaRPr lang="en-US" dirty="0">
              <a:solidFill>
                <a:schemeClr val="tx1"/>
              </a:solidFill>
              <a:ea typeface="Times New Roman"/>
              <a:cs typeface="Times New Roman"/>
            </a:endParaRPr>
          </a:p>
        </p:txBody>
      </p:sp>
      <p:pic>
        <p:nvPicPr>
          <p:cNvPr id="5" name="Picture 7" descr="Xantrion is the fastest growing computer consulting firm in the San Francisco Bay Area. We are business reliability specialists for growing organizations,  reducing costs and the risk of being unable to work.">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5672" y="0"/>
            <a:ext cx="252571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8694682"/>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Workflow and Escalation</a:t>
            </a:r>
            <a:endParaRPr lang="en-US" dirty="0"/>
          </a:p>
        </p:txBody>
      </p:sp>
      <p:sp>
        <p:nvSpPr>
          <p:cNvPr id="3" name="Footer Placeholder 2"/>
          <p:cNvSpPr>
            <a:spLocks noGrp="1"/>
          </p:cNvSpPr>
          <p:nvPr>
            <p:ph type="ftr" sz="quarter" idx="11"/>
          </p:nvPr>
        </p:nvSpPr>
        <p:spPr/>
        <p:txBody>
          <a:bodyPr/>
          <a:lstStyle/>
          <a:p>
            <a:pPr>
              <a:defRPr/>
            </a:pPr>
            <a:r>
              <a:rPr lang="en-US" b="1" smtClean="0"/>
              <a:t>SOLUTION</a:t>
            </a:r>
            <a:r>
              <a:rPr lang="en-US" smtClean="0"/>
              <a:t>TRACK  | VMware vSphere </a:t>
            </a:r>
            <a:endParaRPr lang="en-US" dirty="0"/>
          </a:p>
        </p:txBody>
      </p:sp>
      <p:pic>
        <p:nvPicPr>
          <p:cNvPr id="5" name="Picture 7" descr="Xantrion is the fastest growing computer consulting firm in the San Francisco Bay Area. We are business reliability specialists for growing organizations,  reducing costs and the risk of being unable to work.">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5672" y="0"/>
            <a:ext cx="252571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704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90099" y="2171700"/>
            <a:ext cx="6538090" cy="2780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5852220"/>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We Use</a:t>
            </a:r>
            <a:endParaRPr lang="en-US" dirty="0"/>
          </a:p>
        </p:txBody>
      </p:sp>
      <p:sp>
        <p:nvSpPr>
          <p:cNvPr id="3" name="Footer Placeholder 2"/>
          <p:cNvSpPr>
            <a:spLocks noGrp="1"/>
          </p:cNvSpPr>
          <p:nvPr>
            <p:ph type="ftr" sz="quarter" idx="11"/>
          </p:nvPr>
        </p:nvSpPr>
        <p:spPr/>
        <p:txBody>
          <a:bodyPr/>
          <a:lstStyle/>
          <a:p>
            <a:pPr>
              <a:defRPr/>
            </a:pPr>
            <a:r>
              <a:rPr lang="en-US" b="1" smtClean="0"/>
              <a:t>SOLUTION</a:t>
            </a:r>
            <a:r>
              <a:rPr lang="en-US" smtClean="0"/>
              <a:t>TRACK  | VMware vSphere </a:t>
            </a:r>
            <a:endParaRPr lang="en-US" dirty="0"/>
          </a:p>
        </p:txBody>
      </p:sp>
      <p:sp>
        <p:nvSpPr>
          <p:cNvPr id="4" name="Text Placeholder 3"/>
          <p:cNvSpPr>
            <a:spLocks noGrp="1"/>
          </p:cNvSpPr>
          <p:nvPr>
            <p:ph type="body" sz="quarter" idx="13"/>
          </p:nvPr>
        </p:nvSpPr>
        <p:spPr>
          <a:xfrm>
            <a:off x="352425" y="884506"/>
            <a:ext cx="8385048" cy="4517135"/>
          </a:xfrm>
        </p:spPr>
        <p:txBody>
          <a:bodyPr/>
          <a:lstStyle/>
          <a:p>
            <a:pPr fontAlgn="auto">
              <a:spcBef>
                <a:spcPts val="0"/>
              </a:spcBef>
              <a:spcAft>
                <a:spcPts val="0"/>
              </a:spcAft>
              <a:buNone/>
              <a:tabLst>
                <a:tab pos="457200" algn="l"/>
              </a:tabLst>
              <a:defRPr/>
            </a:pPr>
            <a:r>
              <a:rPr lang="en-US" dirty="0" smtClean="0">
                <a:solidFill>
                  <a:schemeClr val="accent4">
                    <a:lumMod val="75000"/>
                  </a:schemeClr>
                </a:solidFill>
                <a:ea typeface="Times New Roman"/>
                <a:cs typeface="Times New Roman"/>
              </a:rPr>
              <a:t>Remote Support</a:t>
            </a:r>
            <a:endParaRPr lang="en-US" dirty="0">
              <a:solidFill>
                <a:schemeClr val="accent4">
                  <a:lumMod val="75000"/>
                </a:schemeClr>
              </a:solidFill>
              <a:ea typeface="Times New Roman"/>
              <a:cs typeface="Times New Roman"/>
            </a:endParaRPr>
          </a:p>
          <a:p>
            <a:pPr lvl="1" fontAlgn="auto">
              <a:spcBef>
                <a:spcPts val="0"/>
              </a:spcBef>
              <a:spcAft>
                <a:spcPts val="0"/>
              </a:spcAft>
              <a:tabLst>
                <a:tab pos="457200" algn="l"/>
              </a:tabLst>
              <a:defRPr/>
            </a:pPr>
            <a:r>
              <a:rPr lang="en-US" dirty="0" smtClean="0">
                <a:solidFill>
                  <a:schemeClr val="tx1"/>
                </a:solidFill>
                <a:ea typeface="Times New Roman"/>
                <a:cs typeface="Times New Roman"/>
              </a:rPr>
              <a:t>All client servers are remotely accessible, maintenance doesn’t require an on-site presence.</a:t>
            </a:r>
          </a:p>
          <a:p>
            <a:pPr lvl="1" fontAlgn="auto">
              <a:spcBef>
                <a:spcPts val="0"/>
              </a:spcBef>
              <a:spcAft>
                <a:spcPts val="0"/>
              </a:spcAft>
              <a:tabLst>
                <a:tab pos="457200" algn="l"/>
              </a:tabLst>
              <a:defRPr/>
            </a:pPr>
            <a:r>
              <a:rPr lang="en-US" dirty="0" smtClean="0">
                <a:solidFill>
                  <a:schemeClr val="tx1"/>
                </a:solidFill>
                <a:ea typeface="Times New Roman"/>
                <a:cs typeface="Times New Roman"/>
              </a:rPr>
              <a:t>Most desktop support is done remotely, minimizing downtime while clients wait for a technician to be dispatched.</a:t>
            </a:r>
            <a:endParaRPr lang="en-US" dirty="0">
              <a:solidFill>
                <a:schemeClr val="tx1"/>
              </a:solidFill>
              <a:ea typeface="Times New Roman"/>
              <a:cs typeface="Times New Roman"/>
            </a:endParaRPr>
          </a:p>
          <a:p>
            <a:pPr marL="0" indent="0" fontAlgn="auto">
              <a:spcBef>
                <a:spcPts val="0"/>
              </a:spcBef>
              <a:spcAft>
                <a:spcPts val="0"/>
              </a:spcAft>
              <a:buNone/>
              <a:tabLst>
                <a:tab pos="457200" algn="l"/>
              </a:tabLst>
              <a:defRPr/>
            </a:pPr>
            <a:endParaRPr lang="en-US" dirty="0">
              <a:solidFill>
                <a:schemeClr val="tx1">
                  <a:lumMod val="50000"/>
                  <a:lumOff val="50000"/>
                </a:schemeClr>
              </a:solidFill>
              <a:ea typeface="Times New Roman"/>
              <a:cs typeface="Times New Roman"/>
            </a:endParaRPr>
          </a:p>
          <a:p>
            <a:pPr fontAlgn="auto">
              <a:spcBef>
                <a:spcPts val="0"/>
              </a:spcBef>
              <a:spcAft>
                <a:spcPts val="0"/>
              </a:spcAft>
              <a:buNone/>
              <a:tabLst>
                <a:tab pos="457200" algn="l"/>
              </a:tabLst>
              <a:defRPr/>
            </a:pPr>
            <a:r>
              <a:rPr lang="en-US" dirty="0" smtClean="0">
                <a:solidFill>
                  <a:schemeClr val="accent4">
                    <a:lumMod val="75000"/>
                  </a:schemeClr>
                </a:solidFill>
                <a:ea typeface="Times New Roman"/>
                <a:cs typeface="Times New Roman"/>
              </a:rPr>
              <a:t>Network Monitoring</a:t>
            </a:r>
            <a:endParaRPr lang="en-US" dirty="0">
              <a:solidFill>
                <a:schemeClr val="accent4">
                  <a:lumMod val="75000"/>
                </a:schemeClr>
              </a:solidFill>
              <a:ea typeface="Times New Roman"/>
              <a:cs typeface="Times New Roman"/>
            </a:endParaRPr>
          </a:p>
          <a:p>
            <a:pPr lvl="1" fontAlgn="auto">
              <a:spcBef>
                <a:spcPts val="0"/>
              </a:spcBef>
              <a:spcAft>
                <a:spcPts val="0"/>
              </a:spcAft>
              <a:tabLst>
                <a:tab pos="457200" algn="l"/>
              </a:tabLst>
              <a:defRPr/>
            </a:pPr>
            <a:r>
              <a:rPr lang="en-US" dirty="0" smtClean="0">
                <a:solidFill>
                  <a:schemeClr val="tx1"/>
                </a:solidFill>
                <a:ea typeface="Times New Roman"/>
                <a:cs typeface="Times New Roman"/>
              </a:rPr>
              <a:t>Every critical component of client’s network is monitored (servers, firewalls, ISPs, etc.)</a:t>
            </a:r>
          </a:p>
          <a:p>
            <a:pPr lvl="1" fontAlgn="auto">
              <a:spcBef>
                <a:spcPts val="0"/>
              </a:spcBef>
              <a:spcAft>
                <a:spcPts val="0"/>
              </a:spcAft>
              <a:tabLst>
                <a:tab pos="457200" algn="l"/>
              </a:tabLst>
              <a:defRPr/>
            </a:pPr>
            <a:r>
              <a:rPr lang="en-US" dirty="0" smtClean="0">
                <a:solidFill>
                  <a:schemeClr val="tx1"/>
                </a:solidFill>
                <a:ea typeface="Times New Roman"/>
                <a:cs typeface="Times New Roman"/>
              </a:rPr>
              <a:t>We know about problems before the client does and can work proactively rather than reactively.</a:t>
            </a:r>
            <a:endParaRPr lang="en-US" dirty="0">
              <a:solidFill>
                <a:schemeClr val="tx1"/>
              </a:solidFill>
              <a:ea typeface="Times New Roman"/>
              <a:cs typeface="Times New Roman"/>
            </a:endParaRPr>
          </a:p>
          <a:p>
            <a:pPr marL="0" indent="0" fontAlgn="auto">
              <a:spcBef>
                <a:spcPts val="0"/>
              </a:spcBef>
              <a:spcAft>
                <a:spcPts val="0"/>
              </a:spcAft>
              <a:buNone/>
              <a:tabLst>
                <a:tab pos="457200" algn="l"/>
              </a:tabLst>
              <a:defRPr/>
            </a:pPr>
            <a:endParaRPr lang="en-US" dirty="0">
              <a:solidFill>
                <a:schemeClr val="tx1">
                  <a:lumMod val="50000"/>
                  <a:lumOff val="50000"/>
                </a:schemeClr>
              </a:solidFill>
              <a:ea typeface="Times New Roman"/>
              <a:cs typeface="Times New Roman"/>
            </a:endParaRPr>
          </a:p>
          <a:p>
            <a:pPr fontAlgn="auto">
              <a:spcBef>
                <a:spcPts val="0"/>
              </a:spcBef>
              <a:spcAft>
                <a:spcPts val="0"/>
              </a:spcAft>
              <a:buNone/>
              <a:tabLst>
                <a:tab pos="457200" algn="l"/>
              </a:tabLst>
              <a:defRPr/>
            </a:pPr>
            <a:r>
              <a:rPr lang="en-US" dirty="0" smtClean="0">
                <a:solidFill>
                  <a:schemeClr val="accent4">
                    <a:lumMod val="75000"/>
                  </a:schemeClr>
                </a:solidFill>
                <a:ea typeface="Times New Roman"/>
                <a:cs typeface="Times New Roman"/>
              </a:rPr>
              <a:t>Standardization and Virtualization</a:t>
            </a:r>
            <a:endParaRPr lang="en-US" dirty="0">
              <a:solidFill>
                <a:schemeClr val="accent4">
                  <a:lumMod val="75000"/>
                </a:schemeClr>
              </a:solidFill>
              <a:ea typeface="Times New Roman"/>
              <a:cs typeface="Times New Roman"/>
            </a:endParaRPr>
          </a:p>
          <a:p>
            <a:pPr lvl="1" fontAlgn="auto">
              <a:spcBef>
                <a:spcPts val="0"/>
              </a:spcBef>
              <a:spcAft>
                <a:spcPts val="0"/>
              </a:spcAft>
              <a:tabLst>
                <a:tab pos="457200" algn="l"/>
              </a:tabLst>
              <a:defRPr/>
            </a:pPr>
            <a:r>
              <a:rPr lang="en-US" dirty="0" smtClean="0">
                <a:solidFill>
                  <a:schemeClr val="tx1"/>
                </a:solidFill>
                <a:ea typeface="Times New Roman"/>
                <a:cs typeface="Times New Roman"/>
              </a:rPr>
              <a:t>After supporting hundreds of clients over the past 10 years, we know what works best.  Easier to support standardized environments.</a:t>
            </a:r>
          </a:p>
          <a:p>
            <a:pPr lvl="1" fontAlgn="auto">
              <a:spcBef>
                <a:spcPts val="0"/>
              </a:spcBef>
              <a:spcAft>
                <a:spcPts val="0"/>
              </a:spcAft>
              <a:tabLst>
                <a:tab pos="457200" algn="l"/>
              </a:tabLst>
              <a:defRPr/>
            </a:pPr>
            <a:r>
              <a:rPr lang="en-US" dirty="0" smtClean="0">
                <a:solidFill>
                  <a:schemeClr val="tx1"/>
                </a:solidFill>
                <a:ea typeface="Times New Roman"/>
                <a:cs typeface="Times New Roman"/>
              </a:rPr>
              <a:t>Replace several outdated servers with one robust server machine hosting several virtual servers.  Decreases problems related to hardware failure.</a:t>
            </a:r>
          </a:p>
          <a:p>
            <a:pPr lvl="1" fontAlgn="auto">
              <a:spcBef>
                <a:spcPts val="0"/>
              </a:spcBef>
              <a:spcAft>
                <a:spcPts val="0"/>
              </a:spcAft>
              <a:tabLst>
                <a:tab pos="457200" algn="l"/>
              </a:tabLst>
              <a:defRPr/>
            </a:pPr>
            <a:endParaRPr lang="en-US" dirty="0">
              <a:solidFill>
                <a:schemeClr val="tx1"/>
              </a:solidFill>
              <a:ea typeface="Times New Roman"/>
              <a:cs typeface="Times New Roman"/>
            </a:endParaRPr>
          </a:p>
          <a:p>
            <a:pPr lvl="1" fontAlgn="auto">
              <a:spcBef>
                <a:spcPts val="0"/>
              </a:spcBef>
              <a:spcAft>
                <a:spcPts val="0"/>
              </a:spcAft>
              <a:tabLst>
                <a:tab pos="457200" algn="l"/>
              </a:tabLst>
              <a:defRPr/>
            </a:pPr>
            <a:endParaRPr lang="en-US" dirty="0">
              <a:solidFill>
                <a:schemeClr val="tx1"/>
              </a:solidFill>
              <a:ea typeface="Times New Roman"/>
              <a:cs typeface="Times New Roman"/>
            </a:endParaRPr>
          </a:p>
          <a:p>
            <a:pPr lvl="1" fontAlgn="auto">
              <a:spcBef>
                <a:spcPts val="0"/>
              </a:spcBef>
              <a:spcAft>
                <a:spcPts val="0"/>
              </a:spcAft>
              <a:tabLst>
                <a:tab pos="457200" algn="l"/>
              </a:tabLst>
              <a:defRPr/>
            </a:pPr>
            <a:endParaRPr lang="en-US" dirty="0">
              <a:solidFill>
                <a:schemeClr val="tx1"/>
              </a:solidFill>
              <a:ea typeface="Times New Roman"/>
              <a:cs typeface="Times New Roman"/>
            </a:endParaRPr>
          </a:p>
          <a:p>
            <a:pPr lvl="1" fontAlgn="auto">
              <a:spcBef>
                <a:spcPts val="0"/>
              </a:spcBef>
              <a:spcAft>
                <a:spcPts val="0"/>
              </a:spcAft>
              <a:tabLst>
                <a:tab pos="457200" algn="l"/>
              </a:tabLst>
              <a:defRPr/>
            </a:pPr>
            <a:endParaRPr lang="en-US" dirty="0">
              <a:solidFill>
                <a:schemeClr val="tx1"/>
              </a:solidFill>
              <a:ea typeface="Times New Roman"/>
              <a:cs typeface="Times New Roman"/>
            </a:endParaRPr>
          </a:p>
          <a:p>
            <a:pPr lvl="1" fontAlgn="auto">
              <a:spcBef>
                <a:spcPts val="0"/>
              </a:spcBef>
              <a:spcAft>
                <a:spcPts val="0"/>
              </a:spcAft>
              <a:tabLst>
                <a:tab pos="457200" algn="l"/>
              </a:tabLst>
              <a:defRPr/>
            </a:pPr>
            <a:endParaRPr lang="en-US" dirty="0">
              <a:solidFill>
                <a:schemeClr val="tx1"/>
              </a:solidFill>
              <a:ea typeface="Times New Roman"/>
              <a:cs typeface="Times New Roman"/>
            </a:endParaRPr>
          </a:p>
        </p:txBody>
      </p:sp>
      <p:pic>
        <p:nvPicPr>
          <p:cNvPr id="5" name="Picture 7" descr="Xantrion is the fastest growing computer consulting firm in the San Francisco Bay Area. We are business reliability specialists for growing organizations,  reducing costs and the risk of being unable to work.">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5672" y="0"/>
            <a:ext cx="252571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5852220"/>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23903PHOTO" val=""/>
  <p:tag name="MMPROD_23903LOGO" val=""/>
  <p:tag name="MMPROD_UIDATA" val="&lt;database version=&quot;7.0&quot;&gt;&lt;object type=&quot;1&quot; unique_id=&quot;10001&quot;&gt;&lt;object type=&quot;8&quot; unique_id=&quot;10020&quot;&gt;&lt;/object&gt;&lt;object type=&quot;2&quot; unique_id=&quot;10021&quot;&gt;&lt;object type=&quot;3&quot; unique_id=&quot;10688&quot;&gt;&lt;property id=&quot;20148&quot; value=&quot;5&quot;/&gt;&lt;property id=&quot;20300&quot; value=&quot;Slide 1 - &amp;quot;SOLUTIONTRACK&amp;quot;&quot;/&gt;&lt;property id=&quot;20303&quot; value=&quot;Mark Brunstad&quot;/&gt;&lt;property id=&quot;20307&quot; value=&quot;256&quot;/&gt;&lt;/object&gt;&lt;object type=&quot;3&quot; unique_id=&quot;14313&quot;&gt;&lt;property id=&quot;20148&quot; value=&quot;5&quot;/&gt;&lt;property id=&quot;20300&quot; value=&quot;Slide 3 - &amp;quot;Materials - Participant Kit&amp;quot;&quot;/&gt;&lt;property id=&quot;20303&quot; value=&quot;Mark Brunstad&quot;/&gt;&lt;property id=&quot;20307&quot; value=&quot;271&quot;/&gt;&lt;/object&gt;&lt;object type=&quot;3&quot; unique_id=&quot;14315&quot;&gt;&lt;property id=&quot;20148&quot; value=&quot;5&quot;/&gt;&lt;property id=&quot;20300&quot; value=&quot;Slide 4 - &amp;quot;Tell us about yourselves&amp;quot;&quot;/&gt;&lt;property id=&quot;20303&quot; value=&quot;Mark Brunstad&quot;/&gt;&lt;property id=&quot;20307&quot; value=&quot;273&quot;/&gt;&lt;/object&gt;&lt;object type=&quot;3&quot; unique_id=&quot;14316&quot;&gt;&lt;property id=&quot;20148&quot; value=&quot;5&quot;/&gt;&lt;property id=&quot;20300&quot; value=&quot;Slide 5 - &amp;quot;What will you get out of this session?&amp;quot;&quot;/&gt;&lt;property id=&quot;20303&quot; value=&quot;Mark Brunstad&quot;/&gt;&lt;property id=&quot;20307&quot; value=&quot;274&quot;/&gt;&lt;/object&gt;&lt;object type=&quot;3&quot; unique_id=&quot;65160&quot;&gt;&lt;property id=&quot;20148&quot; value=&quot;5&quot;/&gt;&lt;property id=&quot;20300&quot; value=&quot;Slide 2 - &amp;quot;Agenda&amp;quot;&quot;/&gt;&lt;property id=&quot;20307&quot; value=&quot;541&quot;/&gt;&lt;/object&gt;&lt;object type=&quot;3&quot; unique_id=&quot;67223&quot;&gt;&lt;property id=&quot;20148&quot; value=&quot;5&quot;/&gt;&lt;property id=&quot;20300&quot; value=&quot;Slide 6 - &amp;quot;Expectations &amp;amp; ground rules&amp;quot;&quot;/&gt;&lt;property id=&quot;20307&quot; value=&quot;563&quot;/&gt;&lt;/object&gt;&lt;object type=&quot;3&quot; unique_id=&quot;69203&quot;&gt;&lt;property id=&quot;20148&quot; value=&quot;5&quot;/&gt;&lt;property id=&quot;20300&quot; value=&quot;Slide 10 - &amp;quot;Virtualization Business Landscape&amp;quot;&quot;/&gt;&lt;property id=&quot;20307&quot; value=&quot;567&quot;/&gt;&lt;/object&gt;&lt;object type=&quot;3&quot; unique_id=&quot;71984&quot;&gt;&lt;property id=&quot;20148&quot; value=&quot;5&quot;/&gt;&lt;property id=&quot;20300&quot; value=&quot;Slide 7 - &amp;quot;SOLUTIONTRACK&amp;quot;&quot;/&gt;&lt;property id=&quot;20307&quot; value=&quot;577&quot;/&gt;&lt;/object&gt;&lt;object type=&quot;3&quot; unique_id=&quot;91252&quot;&gt;&lt;property id=&quot;20148&quot; value=&quot;5&quot;/&gt;&lt;property id=&quot;20300&quot; value=&quot;Slide 15 - &amp;quot;SOLUTIONTRACK&amp;quot;&quot;/&gt;&lt;property id=&quot;20307&quot; value=&quot;615&quot;/&gt;&lt;/object&gt;&lt;object type=&quot;3&quot; unique_id=&quot;91321&quot;&gt;&lt;property id=&quot;20148&quot; value=&quot;5&quot;/&gt;&lt;property id=&quot;20300&quot; value=&quot;Slide 106 - &amp;quot;SOLUTIONTRACK&amp;quot;&quot;/&gt;&lt;property id=&quot;20307&quot; value=&quot;613&quot;/&gt;&lt;/object&gt;&lt;object type=&quot;3&quot; unique_id=&quot;103984&quot;&gt;&lt;property id=&quot;20148&quot; value=&quot;5&quot;/&gt;&lt;property id=&quot;20300&quot; value=&quot;Slide 154 - &amp;quot;SOLUTIONTRACK&amp;quot;&quot;/&gt;&lt;property id=&quot;20307&quot; value=&quot;743&quot;/&gt;&lt;/object&gt;&lt;object type=&quot;3&quot; unique_id=&quot;103985&quot;&gt;&lt;property id=&quot;20148&quot; value=&quot;5&quot;/&gt;&lt;property id=&quot;20300&quot; value=&quot;Slide 155 - &amp;quot;Sales Whiteboard Role Play&amp;quot;&quot;/&gt;&lt;property id=&quot;20307&quot; value=&quot;739&quot;/&gt;&lt;/object&gt;&lt;object type=&quot;3&quot; unique_id=&quot;103986&quot;&gt;&lt;property id=&quot;20148&quot; value=&quot;5&quot;/&gt;&lt;property id=&quot;20300&quot; value=&quot;Slide 156 - &amp;quot;Sales Whiteboard Role Play&amp;quot;&quot;/&gt;&lt;property id=&quot;20307&quot; value=&quot;740&quot;/&gt;&lt;/object&gt;&lt;object type=&quot;3&quot; unique_id=&quot;111487&quot;&gt;&lt;property id=&quot;20148&quot; value=&quot;5&quot;/&gt;&lt;property id=&quot;20300&quot; value=&quot;Slide 73 - &amp;quot;SOLUTIONTRACK&amp;quot;&quot;/&gt;&lt;property id=&quot;20307&quot; value=&quot;744&quot;/&gt;&lt;/object&gt;&lt;object type=&quot;3&quot; unique_id=&quot;111488&quot;&gt;&lt;property id=&quot;20148&quot; value=&quot;5&quot;/&gt;&lt;property id=&quot;20300&quot; value=&quot;Slide 100 - &amp;quot;SOLUTIONTRACK&amp;quot;&quot;/&gt;&lt;property id=&quot;20307&quot; value=&quot;745&quot;/&gt;&lt;/object&gt;&lt;object type=&quot;3&quot; unique_id=&quot;111490&quot;&gt;&lt;property id=&quot;20148&quot; value=&quot;5&quot;/&gt;&lt;property id=&quot;20300&quot; value=&quot;Slide 102 - &amp;quot;Pre-Call Planning – Seller Team&amp;quot;&quot;/&gt;&lt;property id=&quot;20307&quot; value=&quot;747&quot;/&gt;&lt;/object&gt;&lt;object type=&quot;3&quot; unique_id=&quot;111491&quot;&gt;&lt;property id=&quot;20148&quot; value=&quot;5&quot;/&gt;&lt;property id=&quot;20300&quot; value=&quot;Slide 103 - &amp;quot;Pre-Call Planning – Buyer Team&amp;quot;&quot;/&gt;&lt;property id=&quot;20307&quot; value=&quot;748&quot;/&gt;&lt;/object&gt;&lt;object type=&quot;3&quot; unique_id=&quot;111492&quot;&gt;&lt;property id=&quot;20148&quot; value=&quot;5&quot;/&gt;&lt;property id=&quot;20300&quot; value=&quot;Slide 104 - &amp;quot;Seller/Buyer Role Play – Keys to Success&amp;quot;&quot;/&gt;&lt;property id=&quot;20307&quot; value=&quot;749&quot;/&gt;&lt;/object&gt;&lt;object type=&quot;3&quot; unique_id=&quot;111518&quot;&gt;&lt;property id=&quot;20148&quot; value=&quot;5&quot;/&gt;&lt;property id=&quot;20300&quot; value=&quot;Slide 306 - &amp;quot;SOLUTIONTRACK&amp;quot;&quot;/&gt;&lt;property id=&quot;20307&quot; value=&quot;777&quot;/&gt;&lt;/object&gt;&lt;object type=&quot;3&quot; unique_id=&quot;111519&quot;&gt;&lt;property id=&quot;20148&quot; value=&quot;5&quot;/&gt;&lt;property id=&quot;20300&quot; value=&quot;Slide 314 - &amp;quot;SOLUTIONTRACK&amp;quot;&quot;/&gt;&lt;property id=&quot;20307&quot; value=&quot;776&quot;/&gt;&lt;/object&gt;&lt;object type=&quot;3&quot; unique_id=&quot;138190&quot;&gt;&lt;property id=&quot;20148&quot; value=&quot;5&quot;/&gt;&lt;property id=&quot;20300&quot; value=&quot;Slide 146 - &amp;quot;SOLUTIONTRACK&amp;quot;&quot;/&gt;&lt;property id=&quot;20307&quot; value=&quot;833&quot;/&gt;&lt;/object&gt;&lt;object type=&quot;3&quot; unique_id=&quot;155280&quot;&gt;&lt;property id=&quot;20148&quot; value=&quot;5&quot;/&gt;&lt;property id=&quot;20300&quot; value=&quot;Slide 158 - &amp;quot;SOLUTIONTRACK&amp;quot;&quot;/&gt;&lt;property id=&quot;20307&quot; value=&quot;856&quot;/&gt;&lt;/object&gt;&lt;object type=&quot;3&quot; unique_id=&quot;155306&quot;&gt;&lt;property id=&quot;20148&quot; value=&quot;5&quot;/&gt;&lt;property id=&quot;20300&quot; value=&quot;Slide 166 - &amp;quot;SOLUTIONTRACK&amp;quot;&quot;/&gt;&lt;property id=&quot;20307&quot; value=&quot;882&quot;/&gt;&lt;/object&gt;&lt;object type=&quot;3&quot; unique_id=&quot;177124&quot;&gt;&lt;property id=&quot;20148&quot; value=&quot;5&quot;/&gt;&lt;property id=&quot;20300&quot; value=&quot;Slide 101 - &amp;quot;Seller/Buyer Role-Play – Overview&amp;quot;&quot;/&gt;&lt;property id=&quot;20307&quot; value=&quot;976&quot;/&gt;&lt;/object&gt;&lt;object type=&quot;3&quot; unique_id=&quot;177329&quot;&gt;&lt;property id=&quot;20148&quot; value=&quot;5&quot;/&gt;&lt;property id=&quot;20300&quot; value=&quot;Slide 105 - &amp;quot;SOLUTIONTRACK&amp;quot;&quot;/&gt;&lt;property id=&quot;20307&quot; value=&quot;977&quot;/&gt;&lt;/object&gt;&lt;object type=&quot;3&quot; unique_id=&quot;185094&quot;&gt;&lt;property id=&quot;20148&quot; value=&quot;5&quot;/&gt;&lt;property id=&quot;20300&quot; value=&quot;Slide 9 - &amp;quot;VMware Continues to Lead in Spending Intentions&amp;quot;&quot;/&gt;&lt;property id=&quot;20307&quot; value=&quot;981&quot;/&gt;&lt;/object&gt;&lt;object type=&quot;3&quot; unique_id=&quot;185095&quot;&gt;&lt;property id=&quot;20148&quot; value=&quot;5&quot;/&gt;&lt;property id=&quot;20300&quot; value=&quot;Slide 8 - &amp;quot;Virtualization Remains Spending Priority&amp;quot;&quot;/&gt;&lt;property id=&quot;20307&quot; value=&quot;982&quot;/&gt;&lt;/object&gt;&lt;object type=&quot;3&quot; unique_id=&quot;185099&quot;&gt;&lt;property id=&quot;20148&quot; value=&quot;5&quot;/&gt;&lt;property id=&quot;20300&quot; value=&quot;Slide 14 - &amp;quot;Gartner: “VMware is the Clear Market Leader”&amp;quot;&quot;/&gt;&lt;property id=&quot;20307&quot; value=&quot;986&quot;/&gt;&lt;/object&gt;&lt;object type=&quot;3&quot; unique_id=&quot;195970&quot;&gt;&lt;property id=&quot;20148&quot; value=&quot;5&quot;/&gt;&lt;property id=&quot;20300&quot; value=&quot;Slide 16 - &amp;quot;Agenda&amp;quot;&quot;/&gt;&lt;property id=&quot;20307&quot; value=&quot;989&quot;/&gt;&lt;/object&gt;&lt;object type=&quot;3&quot; unique_id=&quot;203761&quot;&gt;&lt;property id=&quot;20148&quot; value=&quot;5&quot;/&gt;&lt;property id=&quot;20300&quot; value=&quot;Slide 273 - &amp;quot;What’s New - ESXi&amp;quot;&quot;/&gt;&lt;property id=&quot;20307&quot; value=&quot;1067&quot;/&gt;&lt;/object&gt;&lt;object type=&quot;3&quot; unique_id=&quot;203762&quot;&gt;&lt;property id=&quot;20148&quot; value=&quot;5&quot;/&gt;&lt;property id=&quot;20300&quot; value=&quot;Slide 274 - &amp;quot;New Feature: Additional Deployment Option&amp;quot;&quot;/&gt;&lt;property id=&quot;20307&quot; value=&quot;1068&quot;/&gt;&lt;/object&gt;&lt;object type=&quot;3&quot; unique_id=&quot;203763&quot;&gt;&lt;property id=&quot;20148&quot; value=&quot;5&quot;/&gt;&lt;property id=&quot;20300&quot; value=&quot;Slide 275 - &amp;quot;New Feature: Additional Deployment Option&amp;quot;&quot;/&gt;&lt;property id=&quot;20307&quot; value=&quot;1069&quot;/&gt;&lt;/object&gt;&lt;object type=&quot;3&quot; unique_id=&quot;203764&quot;&gt;&lt;property id=&quot;20148&quot; value=&quot;5&quot;/&gt;&lt;property id=&quot;20300&quot; value=&quot;Slide 276 - &amp;quot;New Feature: Full Support of Tech Support Mode&amp;quot;&quot;/&gt;&lt;property id=&quot;20307&quot; value=&quot;1070&quot;/&gt;&lt;/object&gt;&lt;object type=&quot;3&quot; unique_id=&quot;203765&quot;&gt;&lt;property id=&quot;20148&quot; value=&quot;5&quot;/&gt;&lt;property id=&quot;20300&quot; value=&quot;Slide 277 - &amp;quot;New Feature: Full Support of Tech Support Mode&amp;quot;&quot;/&gt;&lt;property id=&quot;20307&quot; value=&quot;1071&quot;/&gt;&lt;/object&gt;&lt;object type=&quot;3&quot; unique_id=&quot;203766&quot;&gt;&lt;property id=&quot;20148&quot; value=&quot;5&quot;/&gt;&lt;property id=&quot;20300&quot; value=&quot;Slide 278 - &amp;quot;New Feature: Full Support of Tech Support Mode&amp;quot;&quot;/&gt;&lt;property id=&quot;20307&quot; value=&quot;1072&quot;/&gt;&lt;/object&gt;&lt;object type=&quot;3&quot; unique_id=&quot;203767&quot;&gt;&lt;property id=&quot;20148&quot; value=&quot;5&quot;/&gt;&lt;property id=&quot;20300&quot; value=&quot;Slide 279 - &amp;quot;New Feature: Full Support of Tech Support Mode&amp;quot;&quot;/&gt;&lt;property id=&quot;20307&quot; value=&quot;1073&quot;/&gt;&lt;/object&gt;&lt;object type=&quot;3&quot; unique_id=&quot;203768&quot;&gt;&lt;property id=&quot;20148&quot; value=&quot;5&quot;/&gt;&lt;property id=&quot;20300&quot; value=&quot;Slide 280 - &amp;quot;New Feature: Active Directory Service&amp;quot;&quot;/&gt;&lt;property id=&quot;20307&quot; value=&quot;1074&quot;/&gt;&lt;/object&gt;&lt;object type=&quot;3&quot; unique_id=&quot;203769&quot;&gt;&lt;property id=&quot;20148&quot; value=&quot;5&quot;/&gt;&lt;property id=&quot;20300&quot; value=&quot;Slide 281 - &amp;quot;New Feature: Additional vCLI configuration commands&amp;quot;&quot;/&gt;&lt;property id=&quot;20307&quot; value=&quot;1075&quot;/&gt;&lt;/object&gt;&lt;object type=&quot;3&quot; unique_id=&quot;203770&quot;&gt;&lt;property id=&quot;20148&quot; value=&quot;5&quot;/&gt;&lt;property id=&quot;20300&quot; value=&quot;Slide 282 - &amp;quot;New Feature: Additional vCLI troubleshooting commands&amp;quot;&quot;/&gt;&lt;property id=&quot;20307&quot; value=&quot;1076&quot;/&gt;&lt;/object&gt;&lt;object type=&quot;3&quot; unique_id=&quot;203771&quot;&gt;&lt;property id=&quot;20148&quot; value=&quot;5&quot;/&gt;&lt;property id=&quot;20300&quot; value=&quot;Slide 283 - &amp;quot;New Feature: Additional commands in Tech Support Mode&amp;quot;&quot;/&gt;&lt;property id=&quot;20307&quot; value=&quot;1077&quot;/&gt;&lt;/object&gt;&lt;object type=&quot;3&quot; unique_id=&quot;203772&quot;&gt;&lt;property id=&quot;20148&quot; value=&quot;5&quot;/&gt;&lt;property id=&quot;20300&quot; value=&quot;Slide 284 - &amp;quot;New Feature: Total Lockdown&amp;quot;&quot;/&gt;&lt;property id=&quot;20307&quot; value=&quot;1078&quot;/&gt;&lt;/object&gt;&lt;object type=&quot;3&quot; unique_id=&quot;203773&quot;&gt;&lt;property id=&quot;20148&quot; value=&quot;5&quot;/&gt;&lt;property id=&quot;20300&quot; value=&quot;Slide 285 - &amp;quot;Summary of new features in ESXi 4.1&amp;quot;&quot;/&gt;&lt;property id=&quot;20307&quot; value=&quot;1079&quot;/&gt;&lt;/object&gt;&lt;object type=&quot;3&quot; unique_id=&quot;203788&quot;&gt;&lt;property id=&quot;20148&quot; value=&quot;5&quot;/&gt;&lt;property id=&quot;20300&quot; value=&quot;Slide 299 - &amp;quot;What’s New - Management&amp;quot;&quot;/&gt;&lt;property id=&quot;20307&quot; value=&quot;1094&quot;/&gt;&lt;/object&gt;&lt;object type=&quot;3&quot; unique_id=&quot;203789&quot;&gt;&lt;property id=&quot;20148&quot; value=&quot;5&quot;/&gt;&lt;property id=&quot;20300&quot; value=&quot;Slide 300 - &amp;quot;Management – New Features Summary&amp;quot;&quot;/&gt;&lt;property id=&quot;20307&quot; value=&quot;1095&quot;/&gt;&lt;/object&gt;&lt;object type=&quot;3&quot; unique_id=&quot;203790&quot;&gt;&lt;property id=&quot;20148&quot; value=&quot;5&quot;/&gt;&lt;property id=&quot;20300&quot; value=&quot;Slide 301 - &amp;quot;vCenter Server – Migration to 64-bit &amp;quot;&quot;/&gt;&lt;property id=&quot;20307&quot; value=&quot;1096&quot;/&gt;&lt;/object&gt;&lt;object type=&quot;3&quot; unique_id=&quot;203791&quot;&gt;&lt;property id=&quot;20148&quot; value=&quot;5&quot;/&gt;&lt;property id=&quot;20300&quot; value=&quot;Slide 302 - &amp;quot;Enhanced vCenter Scalability – “Cloud Scale”&amp;quot;&quot;/&gt;&lt;property id=&quot;20307&quot; value=&quot;1097&quot;/&gt;&lt;/object&gt;&lt;object type=&quot;3&quot; unique_id=&quot;203792&quot;&gt;&lt;property id=&quot;20148&quot; value=&quot;5&quot;/&gt;&lt;property id=&quot;20300&quot; value=&quot;Slide 303 - &amp;quot;Update Manager&amp;quot;&quot;/&gt;&lt;property id=&quot;20307&quot; value=&quot;1098&quot;/&gt;&lt;/object&gt;&lt;object type=&quot;3&quot; unique_id=&quot;203793&quot;&gt;&lt;property id=&quot;20148&quot; value=&quot;5&quot;/&gt;&lt;property id=&quot;20300&quot; value=&quot;Slide 304 - &amp;quot;Host Profiles and Orchestrator Enhancements&amp;quot;&quot;/&gt;&lt;property id=&quot;20307&quot; value=&quot;1099&quot;/&gt;&lt;/object&gt;&lt;object type=&quot;3&quot; unique_id=&quot;203794&quot;&gt;&lt;property id=&quot;20148&quot; value=&quot;5&quot;/&gt;&lt;property id=&quot;20300&quot; value=&quot;Slide 305 - &amp;quot;Management  - Other New Features (Continued)&amp;quot;&quot;/&gt;&lt;property id=&quot;20307&quot; value=&quot;1100&quot;/&gt;&lt;/object&gt;&lt;object type=&quot;3&quot; unique_id=&quot;211547&quot;&gt;&lt;property id=&quot;20148&quot; value=&quot;5&quot;/&gt;&lt;property id=&quot;20300&quot; value=&quot;Slide 11 - &amp;quot;The Rise of a New Era in IT&amp;quot;&quot;/&gt;&lt;property id=&quot;20307&quot; value=&quot;1101&quot;/&gt;&lt;/object&gt;&lt;object type=&quot;3&quot; unique_id=&quot;211548&quot;&gt;&lt;property id=&quot;20148&quot; value=&quot;5&quot;/&gt;&lt;property id=&quot;20300&quot; value=&quot;Slide 12 - &amp;quot;Cloud Computing Characteristics&amp;quot;&quot;/&gt;&lt;property id=&quot;20307&quot; value=&quot;1102&quot;/&gt;&lt;/object&gt;&lt;object type=&quot;3&quot; unique_id=&quot;211549&quot;&gt;&lt;property id=&quot;20148&quot; value=&quot;5&quot;/&gt;&lt;property id=&quot;20300&quot; value=&quot;Slide 13 - &amp;quot;VMware Cloud Infrastructure &amp;amp; Services&amp;quot;&quot;/&gt;&lt;property id=&quot;20307&quot; value=&quot;1103&quot;/&gt;&lt;/object&gt;&lt;object type=&quot;3&quot; unique_id=&quot;225924&quot;&gt;&lt;property id=&quot;20148&quot; value=&quot;5&quot;/&gt;&lt;property id=&quot;20300&quot; value=&quot;Slide 17 - &amp;quot;VMware vSphere 4.0 – Established a New Baseline for VMware&amp;quot;&quot;/&gt;&lt;property id=&quot;20307&quot; value=&quot;1151&quot;/&gt;&lt;/object&gt;&lt;object type=&quot;3&quot; unique_id=&quot;225931&quot;&gt;&lt;property id=&quot;20148&quot; value=&quot;5&quot;/&gt;&lt;property id=&quot;20300&quot; value=&quot;Slide 20 - &amp;quot;VMware® Distributed Resource Scheduler (DRS)&amp;quot;&quot;/&gt;&lt;property id=&quot;20307&quot; value=&quot;1158&quot;/&gt;&lt;/object&gt;&lt;object type=&quot;3&quot; unique_id=&quot;225932&quot;&gt;&lt;property id=&quot;20148&quot; value=&quot;5&quot;/&gt;&lt;property id=&quot;20300&quot; value=&quot;Slide 23 - &amp;quot;VMware vStorage Thin Provisioning&amp;quot;&quot;/&gt;&lt;property id=&quot;20307&quot; value=&quot;1159&quot;/&gt;&lt;/object&gt;&lt;object type=&quot;3&quot; unique_id=&quot;225933&quot;&gt;&lt;property id=&quot;20148&quot; value=&quot;5&quot;/&gt;&lt;property id=&quot;20300&quot; value=&quot;Slide 24 - &amp;quot;VMware vNetwork Distributed Switch &amp;quot;&quot;/&gt;&lt;property id=&quot;20307&quot; value=&quot;1160&quot;/&gt;&lt;/object&gt;&lt;object type=&quot;3&quot; unique_id=&quot;225934&quot;&gt;&lt;property id=&quot;20148&quot; value=&quot;5&quot;/&gt;&lt;property id=&quot;20300&quot; value=&quot;Slide 27 - &amp;quot;VMware® High Availability (HA)&amp;quot;&quot;/&gt;&lt;property id=&quot;20307&quot; value=&quot;1161&quot;/&gt;&lt;/object&gt;&lt;object type=&quot;3&quot; unique_id=&quot;225935&quot;&gt;&lt;property id=&quot;20148&quot; value=&quot;5&quot;/&gt;&lt;property id=&quot;20300&quot; value=&quot;Slide 29 - &amp;quot;VMware® Fault Tolerance&amp;quot;&quot;/&gt;&lt;property id=&quot;20307&quot; value=&quot;1162&quot;/&gt;&lt;/object&gt;&lt;object type=&quot;3&quot; unique_id=&quot;225936&quot;&gt;&lt;property id=&quot;20148&quot; value=&quot;5&quot;/&gt;&lt;property id=&quot;20300&quot; value=&quot;Slide 30 - &amp;quot;VMware® vShield Zones&amp;quot;&quot;/&gt;&lt;property id=&quot;20307&quot; value=&quot;1163&quot;/&gt;&lt;/object&gt;&lt;object type=&quot;3&quot; unique_id=&quot;225937&quot;&gt;&lt;property id=&quot;20148&quot; value=&quot;5&quot;/&gt;&lt;property id=&quot;20300&quot; value=&quot;Slide 31 - &amp;quot;VMware Hot Add&amp;quot;&quot;/&gt;&lt;property id=&quot;20307&quot; value=&quot;1164&quot;/&gt;&lt;/object&gt;&lt;object type=&quot;3&quot; unique_id=&quot;225947&quot;&gt;&lt;property id=&quot;20148&quot; value=&quot;5&quot;/&gt;&lt;property id=&quot;20300&quot; value=&quot;Slide 38 - &amp;quot;Broad Ecosystem – Technology and Service Providers&amp;quot;&quot;/&gt;&lt;property id=&quot;20307&quot; value=&quot;1174&quot;/&gt;&lt;/object&gt;&lt;object type=&quot;3&quot; unique_id=&quot;228754&quot;&gt;&lt;property id=&quot;20148&quot; value=&quot;5&quot;/&gt;&lt;property id=&quot;20300&quot; value=&quot;Slide 25 - &amp;quot;VMware® vMotion™ &amp;quot;&quot;/&gt;&lt;property id=&quot;20307&quot; value=&quot;1183&quot;/&gt;&lt;/object&gt;&lt;object type=&quot;3&quot; unique_id=&quot;247423&quot;&gt;&lt;property id=&quot;20148&quot; value=&quot;5&quot;/&gt;&lt;property id=&quot;20300&quot; value=&quot;Slide 74 - &amp;quot;The Value of Virtualization – Business Objectives&amp;quot;&quot;/&gt;&lt;property id=&quot;20307&quot; value=&quot;1219&quot;/&gt;&lt;/object&gt;&lt;object type=&quot;3&quot; unique_id=&quot;247424&quot;&gt;&lt;property id=&quot;20148&quot; value=&quot;5&quot;/&gt;&lt;property id=&quot;20300&quot; value=&quot;Slide 75 - &amp;quot;IT Leaders Can Say “Yes!”&amp;quot;&quot;/&gt;&lt;property id=&quot;20307&quot; value=&quot;1220&quot;/&gt;&lt;/object&gt;&lt;object type=&quot;3&quot; unique_id=&quot;247425&quot;&gt;&lt;property id=&quot;20148&quot; value=&quot;5&quot;/&gt;&lt;property id=&quot;20300&quot; value=&quot;Slide 76 - &amp;quot;Sales Approach vSphere 4&amp;quot;&quot;/&gt;&lt;property id=&quot;20307&quot; value=&quot;1221&quot;/&gt;&lt;/object&gt;&lt;object type=&quot;3&quot; unique_id=&quot;247428&quot;&gt;&lt;property id=&quot;20148&quot; value=&quot;5&quot;/&gt;&lt;property id=&quot;20300&quot; value=&quot;Slide 77 - &amp;quot;VMware vSphere™ 4.1 Delivers&amp;quot;&quot;/&gt;&lt;property id=&quot;20307&quot; value=&quot;1223&quot;/&gt;&lt;/object&gt;&lt;object type=&quot;3&quot; unique_id=&quot;247430&quot;&gt;&lt;property id=&quot;20148&quot; value=&quot;5&quot;/&gt;&lt;property id=&quot;20300&quot; value=&quot;Slide 78 - &amp;quot;Sales Opportunities with vSphere 4.1&amp;quot;&quot;/&gt;&lt;property id=&quot;20307&quot; value=&quot;1224&quot;/&gt;&lt;/object&gt;&lt;object type=&quot;3&quot; unique_id=&quot;247432&quot;&gt;&lt;property id=&quot;20148&quot; value=&quot;5&quot;/&gt;&lt;property id=&quot;20300&quot; value=&quot;Slide 79 - &amp;quot;IT Challenges for SMBs&amp;quot;&quot;/&gt;&lt;property id=&quot;20307&quot; value=&quot;1225&quot;/&gt;&lt;/object&gt;&lt;object type=&quot;3&quot; unique_id=&quot;247434&quot;&gt;&lt;property id=&quot;20148&quot; value=&quot;5&quot;/&gt;&lt;property id=&quot;20300&quot; value=&quot;Slide 80 - &amp;quot;vSphere for SMB&amp;quot;&quot;/&gt;&lt;property id=&quot;20307&quot; value=&quot;1226&quot;/&gt;&lt;/object&gt;&lt;object type=&quot;3&quot; unique_id=&quot;247436&quot;&gt;&lt;property id=&quot;20148&quot; value=&quot;5&quot;/&gt;&lt;property id=&quot;20300&quot; value=&quot;Slide 82 - &amp;quot;Key Selling Motions for the Datacenter&amp;quot;&quot;/&gt;&lt;property id=&quot;20307&quot; value=&quot;1227&quot;/&gt;&lt;/object&gt;&lt;object type=&quot;3&quot; unique_id=&quot;247438&quot;&gt;&lt;property id=&quot;20148&quot; value=&quot;5&quot;/&gt;&lt;property id=&quot;20300&quot; value=&quot;Slide 81 - &amp;quot;IT Challenges for the DataCenter&amp;quot;&quot;/&gt;&lt;property id=&quot;20307&quot; value=&quot;1228&quot;/&gt;&lt;/object&gt;&lt;object type=&quot;3&quot; unique_id=&quot;247440&quot;&gt;&lt;property id=&quot;20148&quot; value=&quot;5&quot;/&gt;&lt;property id=&quot;20300&quot; value=&quot;Slide 83 - &amp;quot;Sell value of the platform&amp;#x0D;&amp;#x0A;Drive adoption of VMware vSphere by new and existing customers&amp;quot;&quot;/&gt;&lt;property id=&quot;20307&quot; value=&quot;1229&quot;/&gt;&lt;/object&gt;&lt;object type=&quot;3&quot; unique_id=&quot;247442&quot;&gt;&lt;property id=&quot;20148&quot; value=&quot;5&quot;/&gt;&lt;property id=&quot;20300&quot; value=&quot;Slide 84 - &amp;quot;Sell value of the platform&amp;#x0D;&amp;#x0A;Drive adoption of VMware vSphere by new and existing customers&amp;quot;&quot;/&gt;&lt;property id=&quot;20307&quot; value=&quot;1230&quot;/&gt;&lt;/object&gt;&lt;object type=&quot;3&quot; unique_id=&quot;247444&quot;&gt;&lt;property id=&quot;20148&quot; value=&quot;5&quot;/&gt;&lt;property id=&quot;20300&quot; value=&quot;Slide 85 - &amp;quot;Drive broader adoption of virtualization in the datacenter&amp;#x0D;&amp;#x0A;vSphere Meets the Needs of Tier 1 Applications&amp;quot;&quot;/&gt;&lt;property id=&quot;20307&quot; value=&quot;1231&quot;/&gt;&lt;/object&gt;&lt;object type=&quot;3&quot; unique_id=&quot;247446&quot;&gt;&lt;property id=&quot;20148&quot; value=&quot;5&quot;/&gt;&lt;property id=&quot;20300&quot; value=&quot;Slide 86 - &amp;quot;Drive broader adoption of virtualization in the datacenter: &amp;#x0D;&amp;#x0A;From VI3 to vSphere 4.1 - Upgrade&amp;quot;&quot;/&gt;&lt;property id=&quot;20307&quot; value=&quot;1232&quot;/&gt;&lt;/object&gt;&lt;object type=&quot;3&quot; unique_id=&quot;247448&quot;&gt;&lt;property id=&quot;20148&quot; value=&quot;5&quot;/&gt;&lt;property id=&quot;20300&quot; value=&quot;Slide 87 - &amp;quot;Drive broader adoption of virtualization in the datacenter: &amp;#x0D;&amp;#x0A;Remote and Branch Office Challenges&amp;quot;&quot;/&gt;&lt;property id=&quot;20307&quot; value=&quot;1233&quot;/&gt;&lt;/object&gt;&lt;object type=&quot;3&quot; unique_id=&quot;247450&quot;&gt;&lt;property id=&quot;20148&quot; value=&quot;5&quot;/&gt;&lt;property id=&quot;20300&quot; value=&quot;Slide 88 - &amp;quot;vSphere for Remote and Branch Offices&amp;quot;&quot;/&gt;&lt;property id=&quot;20307&quot; value=&quot;1234&quot;/&gt;&lt;/object&gt;&lt;object type=&quot;3&quot; unique_id=&quot;247452&quot;&gt;&lt;property id=&quot;20148&quot; value=&quot;5&quot;/&gt;&lt;property id=&quot;20300&quot; value=&quot;Slide 89 - &amp;quot;Sales Approach vSphere 4&amp;quot;&quot;/&gt;&lt;property id=&quot;20307&quot; value=&quot;1235&quot;/&gt;&lt;/object&gt;&lt;object type=&quot;3&quot; unique_id=&quot;247454&quot;&gt;&lt;property id=&quot;20148&quot; value=&quot;5&quot;/&gt;&lt;property id=&quot;20300&quot; value=&quot;Slide 90 - &amp;quot;Qualifying and Quantifying and Opportunity&amp;quot;&quot;/&gt;&lt;property id=&quot;20307&quot; value=&quot;1236&quot;/&gt;&lt;/object&gt;&lt;object type=&quot;3&quot; unique_id=&quot;247456&quot;&gt;&lt;property id=&quot;20148&quot; value=&quot;5&quot;/&gt;&lt;property id=&quot;20300&quot; value=&quot;Slide 91 - &amp;quot;Qualifying and Quantifying and Opportunity&amp;quot;&quot;/&gt;&lt;property id=&quot;20307&quot; value=&quot;1237&quot;/&gt;&lt;/object&gt;&lt;object type=&quot;3&quot; unique_id=&quot;247458&quot;&gt;&lt;property id=&quot;20148&quot; value=&quot;5&quot;/&gt;&lt;property id=&quot;20300&quot; value=&quot;Slide 92 - &amp;quot;Qualifying and Quantifying and Opportunity&amp;quot;&quot;/&gt;&lt;property id=&quot;20307&quot; value=&quot;1238&quot;/&gt;&lt;/object&gt;&lt;object type=&quot;3&quot; unique_id=&quot;247460&quot;&gt;&lt;property id=&quot;20148&quot; value=&quot;5&quot;/&gt;&lt;property id=&quot;20300&quot; value=&quot;Slide 93 - &amp;quot;Sales Approach vSphere 4&amp;quot;&quot;/&gt;&lt;property id=&quot;20307&quot; value=&quot;1239&quot;/&gt;&lt;/object&gt;&lt;object type=&quot;3&quot; unique_id=&quot;247462&quot;&gt;&lt;property id=&quot;20148&quot; value=&quot;5&quot;/&gt;&lt;property id=&quot;20300&quot; value=&quot;Slide 94 - &amp;quot;Connecting the dots: Inputs drive the solution&amp;quot;&quot;/&gt;&lt;property id=&quot;20307&quot; value=&quot;1240&quot;/&gt;&lt;/object&gt;&lt;object type=&quot;3&quot; unique_id=&quot;247464&quot;&gt;&lt;property id=&quot;20148&quot; value=&quot;5&quot;/&gt;&lt;property id=&quot;20300&quot; value=&quot;Slide 95 - &amp;quot;Connecting the dots: Inputs drive the solution&amp;quot;&quot;/&gt;&lt;property id=&quot;20307&quot; value=&quot;1241&quot;/&gt;&lt;/object&gt;&lt;object type=&quot;3&quot; unique_id=&quot;247466&quot;&gt;&lt;property id=&quot;20148&quot; value=&quot;5&quot;/&gt;&lt;property id=&quot;20300&quot; value=&quot;Slide 96 - &amp;quot;Connecting the dots: Inputs drive the solution&amp;quot;&quot;/&gt;&lt;property id=&quot;20307&quot; value=&quot;1242&quot;/&gt;&lt;/object&gt;&lt;object type=&quot;3&quot; unique_id=&quot;247468&quot;&gt;&lt;property id=&quot;20148&quot; value=&quot;5&quot;/&gt;&lt;property id=&quot;20300&quot; value=&quot;Slide 97 - &amp;quot;Connecting the dots: Inputs drive the solution&amp;quot;&quot;/&gt;&lt;property id=&quot;20307&quot; value=&quot;1243&quot;/&gt;&lt;/object&gt;&lt;object type=&quot;3&quot; unique_id=&quot;247470&quot;&gt;&lt;property id=&quot;20148&quot; value=&quot;5&quot;/&gt;&lt;property id=&quot;20300&quot; value=&quot;Slide 98 - &amp;quot;Connecting the dots: Inputs drive the solution&amp;quot;&quot;/&gt;&lt;property id=&quot;20307&quot; value=&quot;1244&quot;/&gt;&lt;/object&gt;&lt;object type=&quot;3&quot; unique_id=&quot;247472&quot;&gt;&lt;property id=&quot;20148&quot; value=&quot;5&quot;/&gt;&lt;property id=&quot;20300&quot; value=&quot;Slide 99&quot;/&gt;&lt;property id=&quot;20307&quot; value=&quot;1245&quot;/&gt;&lt;/object&gt;&lt;object type=&quot;3&quot; unique_id=&quot;256468&quot;&gt;&lt;property id=&quot;20148&quot; value=&quot;5&quot;/&gt;&lt;property id=&quot;20300&quot; value=&quot;Slide 19 - &amp;quot;VMware vSMP (up to 8-way) &amp;quot;&quot;/&gt;&lt;property id=&quot;20307&quot; value=&quot;1251&quot;/&gt;&lt;/object&gt;&lt;object type=&quot;3&quot; unique_id=&quot;256469&quot;&gt;&lt;property id=&quot;20148&quot; value=&quot;5&quot;/&gt;&lt;property id=&quot;20300&quot; value=&quot;Slide 21 - &amp;quot;VMware® Distributed Power Management (DPM)&amp;quot;&quot;/&gt;&lt;property id=&quot;20307&quot; value=&quot;1252&quot;/&gt;&lt;/object&gt;&lt;object type=&quot;3&quot; unique_id=&quot;256471&quot;&gt;&lt;property id=&quot;20148&quot; value=&quot;5&quot;/&gt;&lt;property id=&quot;20300&quot; value=&quot;Slide 22 - &amp;quot;VMware vStorage VMFS&amp;quot;&quot;/&gt;&lt;property id=&quot;20307&quot; value=&quot;1253&quot;/&gt;&lt;/object&gt;&lt;object type=&quot;3&quot; unique_id=&quot;256472&quot;&gt;&lt;property id=&quot;20148&quot; value=&quot;5&quot;/&gt;&lt;property id=&quot;20300&quot; value=&quot;Slide 26 - &amp;quot;VMware Storage vMotion&amp;quot;&quot;/&gt;&lt;property id=&quot;20307&quot; value=&quot;1255&quot;/&gt;&lt;/object&gt;&lt;object type=&quot;3&quot; unique_id=&quot;256473&quot;&gt;&lt;property id=&quot;20148&quot; value=&quot;5&quot;/&gt;&lt;property id=&quot;20300&quot; value=&quot;Slide 28 - &amp;quot;VMware Data Recovery&amp;quot;&quot;/&gt;&lt;property id=&quot;20307&quot; value=&quot;1256&quot;/&gt;&lt;/object&gt;&lt;object type=&quot;3&quot; unique_id=&quot;263066&quot;&gt;&lt;property id=&quot;20148&quot; value=&quot;5&quot;/&gt;&lt;property id=&quot;20300&quot; value=&quot;Slide 32 - &amp;quot;vSphere – vCenter Server&amp;quot;&quot;/&gt;&lt;property id=&quot;20307&quot; value=&quot;1269&quot;/&gt;&lt;/object&gt;&lt;object type=&quot;3&quot; unique_id=&quot;263068&quot;&gt;&lt;property id=&quot;20148&quot; value=&quot;5&quot;/&gt;&lt;property id=&quot;20300&quot; value=&quot;Slide 33 - &amp;quot;Update Manager&amp;quot;&quot;/&gt;&lt;property id=&quot;20307&quot; value=&quot;1270&quot;/&gt;&lt;/object&gt;&lt;object type=&quot;3&quot; unique_id=&quot;263070&quot;&gt;&lt;property id=&quot;20148&quot; value=&quot;5&quot;/&gt;&lt;property id=&quot;20300&quot; value=&quot;Slide 34 - &amp;quot;vSphere – Host Profiles&amp;quot;&quot;/&gt;&lt;property id=&quot;20307&quot; value=&quot;1271&quot;/&gt;&lt;/object&gt;&lt;object type=&quot;3&quot; unique_id=&quot;263071&quot;&gt;&lt;property id=&quot;20148&quot; value=&quot;5&quot;/&gt;&lt;property id=&quot;20300&quot; value=&quot;Slide 35 - &amp;quot;vSphere – Orchestrator&amp;quot;&quot;/&gt;&lt;property id=&quot;20307&quot; value=&quot;1272&quot;/&gt;&lt;/object&gt;&lt;object type=&quot;3&quot; unique_id=&quot;263073&quot;&gt;&lt;property id=&quot;20148&quot; value=&quot;5&quot;/&gt;&lt;property id=&quot;20300&quot; value=&quot;Slide 36 - &amp;quot;vSphere – Converter&amp;quot;&quot;/&gt;&lt;property id=&quot;20307&quot; value=&quot;1275&quot;/&gt;&lt;/object&gt;&lt;object type=&quot;3&quot; unique_id=&quot;263927&quot;&gt;&lt;property id=&quot;20148&quot; value=&quot;5&quot;/&gt;&lt;property id=&quot;20300&quot; value=&quot;Slide 37 - &amp;quot;vSphere – Broad HCL&amp;quot;&quot;/&gt;&lt;property id=&quot;20307&quot; value=&quot;1276&quot;/&gt;&lt;/object&gt;&lt;object type=&quot;3&quot; unique_id=&quot;273056&quot;&gt;&lt;property id=&quot;20148&quot; value=&quot;5&quot;/&gt;&lt;property id=&quot;20300&quot; value=&quot;Slide 159 - &amp;quot;Terminology Changes That Are Important&amp;quot;&quot;/&gt;&lt;property id=&quot;20307&quot; value=&quot;1278&quot;/&gt;&lt;/object&gt;&lt;object type=&quot;3&quot; unique_id=&quot;273057&quot;&gt;&lt;property id=&quot;20148&quot; value=&quot;5&quot;/&gt;&lt;property id=&quot;20300&quot; value=&quot;Slide 160 - &amp;quot;VMware vSphere 4.1 – Pricing and Packaging Summary&amp;quot;&quot;/&gt;&lt;property id=&quot;20307&quot; value=&quot;1279&quot;/&gt;&lt;/object&gt;&lt;object type=&quot;3&quot; unique_id=&quot;273058&quot;&gt;&lt;property id=&quot;20148&quot; value=&quot;5&quot;/&gt;&lt;property id=&quot;20300&quot; value=&quot;Slide 161 - &amp;quot;vSphere 4.1 Editions&amp;quot;&quot;/&gt;&lt;property id=&quot;20307&quot; value=&quot;1280&quot;/&gt;&lt;/object&gt;&lt;object type=&quot;3&quot; unique_id=&quot;273059&quot;&gt;&lt;property id=&quot;20148&quot; value=&quot;5&quot;/&gt;&lt;property id=&quot;20300&quot; value=&quot;Slide 162 - &amp;quot;vSphere 4.1 Editions – Detailed Notes&amp;quot;&quot;/&gt;&lt;property id=&quot;20307&quot; value=&quot;1281&quot;/&gt;&lt;/object&gt;&lt;object type=&quot;3&quot; unique_id=&quot;273060&quot;&gt;&lt;property id=&quot;20148&quot; value=&quot;5&quot;/&gt;&lt;property id=&quot;20300&quot; value=&quot;Slide 163 - &amp;quot;vSphere 4.1 – SMB Kits&amp;quot;&quot;/&gt;&lt;property id=&quot;20307&quot; value=&quot;1282&quot;/&gt;&lt;/object&gt;&lt;object type=&quot;3&quot; unique_id=&quot;273061&quot;&gt;&lt;property id=&quot;20148&quot; value=&quot;5&quot;/&gt;&lt;property id=&quot;20300&quot; value=&quot;Slide 164 - &amp;quot;vSphere 4.1 – SMB Kits (Detailed Notes)&amp;quot;&quot;/&gt;&lt;property id=&quot;20307&quot; value=&quot;1283&quot;/&gt;&lt;/object&gt;&lt;object type=&quot;3&quot; unique_id=&quot;285020&quot;&gt;&lt;property id=&quot;20148&quot; value=&quot;5&quot;/&gt;&lt;property id=&quot;20300&quot; value=&quot;Slide 165 - &amp;quot;VMware vSphere Essentials Kits (SMB)&amp;quot;&quot;/&gt;&lt;property id=&quot;20307&quot; value=&quot;1303&quot;/&gt;&lt;/object&gt;&lt;object type=&quot;3&quot; unique_id=&quot;311271&quot;&gt;&lt;property id=&quot;20148&quot; value=&quot;5&quot;/&gt;&lt;property id=&quot;20300&quot; value=&quot;Slide 209 - &amp;quot;What’s New - Network&amp;quot;&quot;/&gt;&lt;property id=&quot;20307&quot; value=&quot;1304&quot;/&gt;&lt;/object&gt;&lt;object type=&quot;3&quot; unique_id=&quot;311272&quot;&gt;&lt;property id=&quot;20148&quot; value=&quot;5&quot;/&gt;&lt;property id=&quot;20300&quot; value=&quot;Slide 210 - &amp;quot;vSphere 4.1—Network Feature Summary&amp;quot;&quot;/&gt;&lt;property id=&quot;20307&quot; value=&quot;1305&quot;/&gt;&lt;/object&gt;&lt;object type=&quot;3&quot; unique_id=&quot;311273&quot;&gt;&lt;property id=&quot;20148&quot; value=&quot;5&quot;/&gt;&lt;property id=&quot;20300&quot; value=&quot;Slide 211 - &amp;quot;Network Performance Improvements&amp;quot;&quot;/&gt;&lt;property id=&quot;20307&quot; value=&quot;1306&quot;/&gt;&lt;/object&gt;&lt;object type=&quot;3&quot; unique_id=&quot;311274&quot;&gt;&lt;property id=&quot;20148&quot; value=&quot;5&quot;/&gt;&lt;property id=&quot;20300&quot; value=&quot;Slide 212 - &amp;quot;Network Traffic Management—Emergence of 10 GigE&amp;quot;&quot;/&gt;&lt;property id=&quot;20307&quot; value=&quot;1307&quot;/&gt;&lt;/object&gt;&lt;object type=&quot;3&quot; unique_id=&quot;311275&quot;&gt;&lt;property id=&quot;20148&quot; value=&quot;5&quot;/&gt;&lt;property id=&quot;20300&quot; value=&quot;Slide 213 - &amp;quot;Network I/O Control (NetIOC)&amp;quot;&quot;/&gt;&lt;property id=&quot;20307&quot; value=&quot;1308&quot;/&gt;&lt;/object&gt;&lt;object type=&quot;3&quot; unique_id=&quot;311276&quot;&gt;&lt;property id=&quot;20148&quot; value=&quot;5&quot;/&gt;&lt;property id=&quot;20300&quot; value=&quot;Slide 214 - &amp;quot;Network I/O Control—Configuration Parameters&amp;quot;&quot;/&gt;&lt;property id=&quot;20307&quot; value=&quot;1309&quot;/&gt;&lt;/object&gt;&lt;object type=&quot;3&quot; unique_id=&quot;311277&quot;&gt;&lt;property id=&quot;20148&quot; value=&quot;5&quot;/&gt;&lt;property id=&quot;20300&quot; value=&quot;Slide 215 - &amp;quot;NetIOC—Components in the Data Path&amp;quot;&quot;/&gt;&lt;property id=&quot;20307&quot; value=&quot;1310&quot;/&gt;&lt;/object&gt;&lt;object type=&quot;3&quot; unique_id=&quot;311278&quot;&gt;&lt;property id=&quot;20148&quot; value=&quot;5&quot;/&gt;&lt;property id=&quot;20300&quot; value=&quot;Slide 216 - &amp;quot;Network I/O Control—Configuration from vSphere Client &amp;quot;&quot;/&gt;&lt;property id=&quot;20307&quot; value=&quot;1311&quot;/&gt;&lt;/object&gt;&lt;object type=&quot;3&quot; unique_id=&quot;311279&quot;&gt;&lt;property id=&quot;20148&quot; value=&quot;5&quot;/&gt;&lt;property id=&quot;20300&quot; value=&quot;Slide 217 - &amp;quot;Network I/O Control – Demonstration &amp;quot;&quot;/&gt;&lt;property id=&quot;20307&quot; value=&quot;1312&quot;/&gt;&lt;/object&gt;&lt;object type=&quot;3&quot; unique_id=&quot;311280&quot;&gt;&lt;property id=&quot;20148&quot; value=&quot;5&quot;/&gt;&lt;property id=&quot;20300&quot; value=&quot;Slide 218 - &amp;quot;NetIOC Scenario #1—Two Competing Flows&amp;quot;&quot;/&gt;&lt;property id=&quot;20307&quot; value=&quot;1313&quot;/&gt;&lt;/object&gt;&lt;object type=&quot;3&quot; unique_id=&quot;311281&quot;&gt;&lt;property id=&quot;20148&quot; value=&quot;5&quot;/&gt;&lt;property id=&quot;20300&quot; value=&quot;Slide 219 - &amp;quot;NetIOC Scenario #2—No Competing Flows&amp;quot;&quot;/&gt;&lt;property id=&quot;20307&quot; value=&quot;1314&quot;/&gt;&lt;/object&gt;&lt;object type=&quot;3&quot; unique_id=&quot;311282&quot;&gt;&lt;property id=&quot;20148&quot; value=&quot;5&quot;/&gt;&lt;property id=&quot;20300&quot; value=&quot;Slide 220 - &amp;quot;NetIOC Scenario #3—Two Competing Flows&amp;quot;&quot;/&gt;&lt;property id=&quot;20307&quot; value=&quot;1315&quot;/&gt;&lt;/object&gt;&lt;object type=&quot;3&quot; unique_id=&quot;311283&quot;&gt;&lt;property id=&quot;20148&quot; value=&quot;5&quot;/&gt;&lt;property id=&quot;20300&quot; value=&quot;Slide 221 - &amp;quot;NetIOC Scenario #4—Using a Limit &amp;quot;&quot;/&gt;&lt;property id=&quot;20307&quot; value=&quot;1316&quot;/&gt;&lt;/object&gt;&lt;object type=&quot;3&quot; unique_id=&quot;311284&quot;&gt;&lt;property id=&quot;20148&quot; value=&quot;5&quot;/&gt;&lt;property id=&quot;20300&quot; value=&quot;Slide 222 - &amp;quot;NetIOC: Shares Examples &amp;quot;&quot;/&gt;&lt;property id=&quot;20307&quot; value=&quot;1317&quot;/&gt;&lt;/object&gt;&lt;object type=&quot;3&quot; unique_id=&quot;311285&quot;&gt;&lt;property id=&quot;20148&quot; value=&quot;5&quot;/&gt;&lt;property id=&quot;20300&quot; value=&quot;Slide 223 - &amp;quot;NetIOC Benchmark Results—SPECweb2005&amp;quot;&quot;/&gt;&lt;property id=&quot;20307&quot; value=&quot;1318&quot;/&gt;&lt;/object&gt;&lt;object type=&quot;3&quot; unique_id=&quot;311286&quot;&gt;&lt;property id=&quot;20148&quot; value=&quot;5&quot;/&gt;&lt;property id=&quot;20300&quot; value=&quot;Slide 224 - &amp;quot;NetIOC Benchmark Results—Multiple Traffic Types &amp;quot;&quot;/&gt;&lt;property id=&quot;20307&quot; value=&quot;1319&quot;/&gt;&lt;/object&gt;&lt;object type=&quot;3&quot; unique_id=&quot;311287&quot;&gt;&lt;property id=&quot;20148&quot; value=&quot;5&quot;/&gt;&lt;property id=&quot;20300&quot; value=&quot;Slide 225 - &amp;quot;Why NetIOC?&amp;quot;&quot;/&gt;&lt;property id=&quot;20307&quot; value=&quot;1320&quot;/&gt;&lt;/object&gt;&lt;object type=&quot;3&quot; unique_id=&quot;311288&quot;&gt;&lt;property id=&quot;20148&quot; value=&quot;5&quot;/&gt;&lt;property id=&quot;20300&quot; value=&quot;Slide 226 - &amp;quot;NIC Teaming Enhancements—Load Based Teaming (LBT)&amp;quot;&quot;/&gt;&lt;property id=&quot;20307&quot; value=&quot;1321&quot;/&gt;&lt;/object&gt;&lt;object type=&quot;3&quot; unique_id=&quot;311289&quot;&gt;&lt;property id=&quot;20148&quot; value=&quot;5&quot;/&gt;&lt;property id=&quot;20300&quot; value=&quot;Slide 227 - &amp;quot;IPv6—Progress towards full NIST “Host” Profile Compliance&amp;quot;&quot;/&gt;&lt;property id=&quot;20307&quot; value=&quot;1322&quot;/&gt;&lt;/object&gt;&lt;object type=&quot;3&quot; unique_id=&quot;311290&quot;&gt;&lt;property id=&quot;20148&quot; value=&quot;5&quot;/&gt;&lt;property id=&quot;20300&quot; value=&quot;Slide 228 - &amp;quot;Cisco Nexus 1000V—Planned Enhancements &amp;quot;&quot;/&gt;&lt;property id=&quot;20307&quot; value=&quot;1323&quot;/&gt;&lt;/object&gt;&lt;object type=&quot;3&quot; unique_id=&quot;311291&quot;&gt;&lt;property id=&quot;20148&quot; value=&quot;5&quot;/&gt;&lt;property id=&quot;20300&quot; value=&quot;Slide 229 - &amp;quot;What’s New - Storage&amp;quot;&quot;/&gt;&lt;property id=&quot;20307&quot; value=&quot;1324&quot;/&gt;&lt;/object&gt;&lt;object type=&quot;3&quot; unique_id=&quot;311292&quot;&gt;&lt;property id=&quot;20148&quot; value=&quot;5&quot;/&gt;&lt;property id=&quot;20300&quot; value=&quot;Slide 230 - &amp;quot;Storage Feature Summary&amp;quot;&quot;/&gt;&lt;property id=&quot;20307&quot; value=&quot;1325&quot;/&gt;&lt;/object&gt;&lt;object type=&quot;3&quot; unique_id=&quot;311293&quot;&gt;&lt;property id=&quot;20148&quot; value=&quot;5&quot;/&gt;&lt;property id=&quot;20300&quot; value=&quot;Slide 231 - &amp;quot;Storage I/O Control&amp;quot;&quot;/&gt;&lt;property id=&quot;20307&quot; value=&quot;1326&quot;/&gt;&lt;/object&gt;&lt;object type=&quot;3&quot; unique_id=&quot;311294&quot;&gt;&lt;property id=&quot;20148&quot; value=&quot;5&quot;/&gt;&lt;property id=&quot;20300&quot; value=&quot;Slide 232 - &amp;quot;The I/O Sharing Problem&amp;quot;&quot;/&gt;&lt;property id=&quot;20307&quot; value=&quot;1327&quot;/&gt;&lt;/object&gt;&lt;object type=&quot;3&quot; unique_id=&quot;311295&quot;&gt;&lt;property id=&quot;20148&quot; value=&quot;5&quot;/&gt;&lt;property id=&quot;20300&quot; value=&quot;Slide 233 - &amp;quot;Solution: Storage I/O Control (SIOC)&amp;quot;&quot;/&gt;&lt;property id=&quot;20307&quot; value=&quot;1328&quot;/&gt;&lt;/object&gt;&lt;object type=&quot;3&quot; unique_id=&quot;311296&quot;&gt;&lt;property id=&quot;20148&quot; value=&quot;5&quot;/&gt;&lt;property id=&quot;20300&quot; value=&quot;Slide 234 - &amp;quot;Setting I/O Controls&amp;quot;&quot;/&gt;&lt;property id=&quot;20307&quot; value=&quot;1329&quot;/&gt;&lt;/object&gt;&lt;object type=&quot;3&quot; unique_id=&quot;311297&quot;&gt;&lt;property id=&quot;20148&quot; value=&quot;5&quot;/&gt;&lt;property id=&quot;20300&quot; value=&quot;Slide 235 - &amp;quot;Enabling Storage I/O Control&amp;quot;&quot;/&gt;&lt;property id=&quot;20307&quot; value=&quot;1330&quot;/&gt;&lt;/object&gt;&lt;object type=&quot;3&quot; unique_id=&quot;311298&quot;&gt;&lt;property id=&quot;20148&quot; value=&quot;5&quot;/&gt;&lt;property id=&quot;20300&quot; value=&quot;Slide 236 - &amp;quot;Viewing Configuration Settings&amp;quot;&quot;/&gt;&lt;property id=&quot;20307&quot; value=&quot;1331&quot;/&gt;&lt;/object&gt;&lt;object type=&quot;3&quot; unique_id=&quot;311299&quot;&gt;&lt;property id=&quot;20148&quot; value=&quot;5&quot;/&gt;&lt;property id=&quot;20300&quot; value=&quot;Slide 237 - &amp;quot;Allocate I/O Resources&amp;quot;&quot;/&gt;&lt;property id=&quot;20307&quot; value=&quot;1332&quot;/&gt;&lt;/object&gt;&lt;object type=&quot;3&quot; unique_id=&quot;311300&quot;&gt;&lt;property id=&quot;20148&quot; value=&quot;5&quot;/&gt;&lt;property id=&quot;20300&quot; value=&quot;Slide 238 - &amp;quot;SIOC with Default Disk Shares&amp;quot;&quot;/&gt;&lt;property id=&quot;20307&quot; value=&quot;1333&quot;/&gt;&lt;/object&gt;&lt;object type=&quot;3&quot; unique_id=&quot;311301&quot;&gt;&lt;property id=&quot;20148&quot; value=&quot;5&quot;/&gt;&lt;property id=&quot;20300&quot; value=&quot;Slide 239 - &amp;quot;SIOC with Varying Disk Shares&amp;quot;&quot;/&gt;&lt;property id=&quot;20307&quot; value=&quot;1334&quot;/&gt;&lt;/object&gt;&lt;object type=&quot;3&quot; unique_id=&quot;311302&quot;&gt;&lt;property id=&quot;20148&quot; value=&quot;5&quot;/&gt;&lt;property id=&quot;20300&quot; value=&quot;Slide 240 - &amp;quot;Experimental Setup&amp;quot;&quot;/&gt;&lt;property id=&quot;20307&quot; value=&quot;1335&quot;/&gt;&lt;/object&gt;&lt;object type=&quot;3&quot; unique_id=&quot;311303&quot;&gt;&lt;property id=&quot;20148&quot; value=&quot;5&quot;/&gt;&lt;property id=&quot;20300&quot; value=&quot;Slide 241 - &amp;quot;Performance without SIOC&amp;quot;&quot;/&gt;&lt;property id=&quot;20307&quot; value=&quot;1336&quot;/&gt;&lt;/object&gt;&lt;object type=&quot;3&quot; unique_id=&quot;311304&quot;&gt;&lt;property id=&quot;20148&quot; value=&quot;5&quot;/&gt;&lt;property id=&quot;20300&quot; value=&quot;Slide 242 - &amp;quot;Better with SOIC&amp;quot;&quot;/&gt;&lt;property id=&quot;20307&quot; value=&quot;1337&quot;/&gt;&lt;/object&gt;&lt;object type=&quot;3&quot; unique_id=&quot;311305&quot;&gt;&lt;property id=&quot;20148&quot; value=&quot;5&quot;/&gt;&lt;property id=&quot;20300&quot; value=&quot;Slide 243&quot;/&gt;&lt;property id=&quot;20307&quot; value=&quot;1338&quot;/&gt;&lt;/object&gt;&lt;object type=&quot;3&quot; unique_id=&quot;311306&quot;&gt;&lt;property id=&quot;20148&quot; value=&quot;5&quot;/&gt;&lt;property id=&quot;20300&quot; value=&quot;Slide 244 - &amp;quot;Step 1: Detect Congestion&amp;quot;&quot;/&gt;&lt;property id=&quot;20307&quot; value=&quot;1339&quot;/&gt;&lt;/object&gt;&lt;object type=&quot;3&quot; unique_id=&quot;311307&quot;&gt;&lt;property id=&quot;20148&quot; value=&quot;5&quot;/&gt;&lt;property id=&quot;20300&quot; value=&quot;Slide 245 - &amp;quot;For more details on Storage I/O Control&amp;quot;&quot;/&gt;&lt;property id=&quot;20307&quot; value=&quot;1340&quot;/&gt;&lt;/object&gt;&lt;object type=&quot;3&quot; unique_id=&quot;311308&quot;&gt;&lt;property id=&quot;20148&quot; value=&quot;5&quot;/&gt;&lt;property id=&quot;20300&quot; value=&quot;Slide 246 - &amp;quot;vStorage API for Array Integration&amp;quot;&quot;/&gt;&lt;property id=&quot;20307&quot; value=&quot;1341&quot;/&gt;&lt;/object&gt;&lt;object type=&quot;3&quot; unique_id=&quot;311309&quot;&gt;&lt;property id=&quot;20148&quot; value=&quot;5&quot;/&gt;&lt;property id=&quot;20300&quot; value=&quot;Slide 247 - &amp;quot;vStorage APIs for Array Integration (VAAI)&amp;amp;#x09;&amp;quot;&quot;/&gt;&lt;property id=&quot;20307&quot; value=&quot;1342&quot;/&gt;&lt;/object&gt;&lt;object type=&quot;3&quot; unique_id=&quot;311310&quot;&gt;&lt;property id=&quot;20148&quot; value=&quot;5&quot;/&gt;&lt;property id=&quot;20300&quot; value=&quot;Slide 248 - &amp;quot;VM Provisioning from Template with Full Copy&amp;quot;&quot;/&gt;&lt;property id=&quot;20307&quot; value=&quot;1343&quot;/&gt;&lt;/object&gt;&lt;object type=&quot;3&quot; unique_id=&quot;311311&quot;&gt;&lt;property id=&quot;20148&quot; value=&quot;5&quot;/&gt;&lt;property id=&quot;20300&quot; value=&quot;Slide 249 - &amp;quot;Storage vMotion with Array Full Copy Function&amp;quot;&quot;/&gt;&lt;property id=&quot;20307&quot; value=&quot;1344&quot;/&gt;&lt;/object&gt;&lt;object type=&quot;3&quot; unique_id=&quot;311312&quot;&gt;&lt;property id=&quot;20148&quot; value=&quot;5&quot;/&gt;&lt;property id=&quot;20300&quot; value=&quot;Slide 250 - &amp;quot;VAAI Speeds Up Storage vMotion - Example&amp;quot;&quot;/&gt;&lt;property id=&quot;20307&quot; value=&quot;1345&quot;/&gt;&lt;/object&gt;&lt;object type=&quot;3&quot; unique_id=&quot;311313&quot;&gt;&lt;property id=&quot;20148&quot; value=&quot;5&quot;/&gt;&lt;property id=&quot;20300&quot; value=&quot;Slide 251 - &amp;quot;Copying Data – Optimized Cloning with VAAI&amp;amp;#x09;&amp;quot;&quot;/&gt;&lt;property id=&quot;20307&quot; value=&quot;1346&quot;/&gt;&lt;/object&gt;&lt;object type=&quot;3&quot; unique_id=&quot;311314&quot;&gt;&lt;property id=&quot;20148&quot; value=&quot;5&quot;/&gt;&lt;property id=&quot;20300&quot; value=&quot;Slide 252 - &amp;quot;Scalable Lock Management&amp;quot;&quot;/&gt;&lt;property id=&quot;20307&quot; value=&quot;1347&quot;/&gt;&lt;/object&gt;&lt;object type=&quot;3&quot; unique_id=&quot;311315&quot;&gt;&lt;property id=&quot;20148&quot; value=&quot;5&quot;/&gt;&lt;property id=&quot;20300&quot; value=&quot;Slide 253 - &amp;quot;VMFS Scalability with Hardware Assisted Locking&amp;quot;&quot;/&gt;&lt;property id=&quot;20307&quot; value=&quot;1348&quot;/&gt;&lt;/object&gt;&lt;object type=&quot;3&quot; unique_id=&quot;311316&quot;&gt;&lt;property id=&quot;20148&quot; value=&quot;5&quot;/&gt;&lt;property id=&quot;20300&quot; value=&quot;Slide 254 - &amp;quot;For more details on VAAI&amp;quot;&quot;/&gt;&lt;property id=&quot;20307&quot; value=&quot;1349&quot;/&gt;&lt;/object&gt;&lt;object type=&quot;3&quot; unique_id=&quot;311317&quot;&gt;&lt;property id=&quot;20148&quot; value=&quot;5&quot;/&gt;&lt;property id=&quot;20300&quot; value=&quot;Slide 255 - &amp;quot;New Performance Monitoring Statistics&amp;quot;&quot;/&gt;&lt;property id=&quot;20307&quot; value=&quot;1350&quot;/&gt;&lt;/object&gt;&lt;object type=&quot;3&quot; unique_id=&quot;311318&quot;&gt;&lt;property id=&quot;20148&quot; value=&quot;5&quot;/&gt;&lt;property id=&quot;20300&quot; value=&quot;Slide 256 - &amp;quot;New Performance Monitoring Statistics&amp;quot;&quot;/&gt;&lt;property id=&quot;20307&quot; value=&quot;1351&quot;/&gt;&lt;/object&gt;&lt;object type=&quot;3&quot; unique_id=&quot;311319&quot;&gt;&lt;property id=&quot;20148&quot; value=&quot;5&quot;/&gt;&lt;property id=&quot;20300&quot; value=&quot;Slide 257 - &amp;quot;Statistics targeted in solution: vCenter &amp;amp; esxtop&amp;quot;&quot;/&gt;&lt;property id=&quot;20307&quot; value=&quot;1352&quot;/&gt;&lt;/object&gt;&lt;object type=&quot;3&quot; unique_id=&quot;311320&quot;&gt;&lt;property id=&quot;20148&quot; value=&quot;5&quot;/&gt;&lt;property id=&quot;20300&quot; value=&quot;Slide 258 - &amp;quot;Volume Stats for NFS Device&amp;quot;&quot;/&gt;&lt;property id=&quot;20307&quot; value=&quot;1353&quot;/&gt;&lt;/object&gt;&lt;object type=&quot;3&quot; unique_id=&quot;311321&quot;&gt;&lt;property id=&quot;20148&quot; value=&quot;5&quot;/&gt;&lt;property id=&quot;20300&quot; value=&quot;Slide 259 - &amp;quot;Datastore Activity Per Host&amp;quot;&quot;/&gt;&lt;property id=&quot;20307&quot; value=&quot;1354&quot;/&gt;&lt;/object&gt;&lt;object type=&quot;3&quot; unique_id=&quot;311322&quot;&gt;&lt;property id=&quot;20148&quot; value=&quot;5&quot;/&gt;&lt;property id=&quot;20300&quot; value=&quot;Slide 260 - &amp;quot;Other Host Stats &amp;quot;&quot;/&gt;&lt;property id=&quot;20307&quot; value=&quot;1355&quot;/&gt;&lt;/object&gt;&lt;object type=&quot;3&quot; unique_id=&quot;311323&quot;&gt;&lt;property id=&quot;20148&quot; value=&quot;5&quot;/&gt;&lt;property id=&quot;20300&quot; value=&quot;Slide 261 - &amp;quot;Datastore Activity per VM&amp;quot;&quot;/&gt;&lt;property id=&quot;20307&quot; value=&quot;1356&quot;/&gt;&lt;/object&gt;&lt;object type=&quot;3&quot; unique_id=&quot;311324&quot;&gt;&lt;property id=&quot;20148&quot; value=&quot;5&quot;/&gt;&lt;property id=&quot;20300&quot; value=&quot;Slide 262 - &amp;quot;Virtual Disk Activity per VM&amp;quot;&quot;/&gt;&lt;property id=&quot;20307&quot; value=&quot;1357&quot;/&gt;&lt;/object&gt;&lt;object type=&quot;3&quot; unique_id=&quot;311325&quot;&gt;&lt;property id=&quot;20148&quot; value=&quot;5&quot;/&gt;&lt;property id=&quot;20300&quot; value=&quot;Slide 263 - &amp;quot;New Charts for SIOC Monitoring&amp;quot;&quot;/&gt;&lt;property id=&quot;20307&quot; value=&quot;1358&quot;/&gt;&lt;/object&gt;&lt;object type=&quot;3&quot; unique_id=&quot;311326&quot;&gt;&lt;property id=&quot;20148&quot; value=&quot;5&quot;/&gt;&lt;property id=&quot;20300&quot; value=&quot;Slide 264 - &amp;quot;iSCSI Enhancements&amp;quot;&quot;/&gt;&lt;property id=&quot;20307&quot; value=&quot;1359&quot;/&gt;&lt;/object&gt;&lt;object type=&quot;3&quot; unique_id=&quot;311327&quot;&gt;&lt;property id=&quot;20148&quot; value=&quot;5&quot;/&gt;&lt;property id=&quot;20300&quot; value=&quot;Slide 265 - &amp;quot;iSCSI Enhancements in 4.1&amp;quot;&quot;/&gt;&lt;property id=&quot;20307&quot; value=&quot;1360&quot;/&gt;&lt;/object&gt;&lt;object type=&quot;3&quot; unique_id=&quot;311328&quot;&gt;&lt;property id=&quot;20148&quot; value=&quot;5&quot;/&gt;&lt;property id=&quot;20300&quot; value=&quot;Slide 266 - &amp;quot;HW iSCSI Support&amp;quot;&quot;/&gt;&lt;property id=&quot;20307&quot; value=&quot;1361&quot;/&gt;&lt;/object&gt;&lt;object type=&quot;3&quot; unique_id=&quot;311329&quot;&gt;&lt;property id=&quot;20148&quot; value=&quot;5&quot;/&gt;&lt;property id=&quot;20300&quot; value=&quot;Slide 267 - &amp;quot;8 Gb HBA Support&amp;quot;&quot;/&gt;&lt;property id=&quot;20307&quot; value=&quot;1362&quot;/&gt;&lt;/object&gt;&lt;object type=&quot;3&quot; unique_id=&quot;311330&quot;&gt;&lt;property id=&quot;20148&quot; value=&quot;5&quot;/&gt;&lt;property id=&quot;20300&quot; value=&quot;Slide 268&quot;/&gt;&lt;property id=&quot;20307&quot; value=&quot;1363&quot;/&gt;&lt;/object&gt;&lt;object type=&quot;3&quot; unique_id=&quot;311331&quot;&gt;&lt;property id=&quot;20148&quot; value=&quot;5&quot;/&gt;&lt;property id=&quot;20300&quot; value=&quot;Slide 269 - &amp;quot;What’s New - Memory Compression&amp;quot;&quot;/&gt;&lt;property id=&quot;20307&quot; value=&quot;1364&quot;/&gt;&lt;/object&gt;&lt;object type=&quot;3&quot; unique_id=&quot;311332&quot;&gt;&lt;property id=&quot;20148&quot; value=&quot;5&quot;/&gt;&lt;property id=&quot;20300&quot; value=&quot;Slide 270&quot;/&gt;&lt;property id=&quot;20307&quot; value=&quot;1365&quot;/&gt;&lt;/object&gt;&lt;object type=&quot;3&quot; unique_id=&quot;311333&quot;&gt;&lt;property id=&quot;20148&quot; value=&quot;5&quot;/&gt;&lt;property id=&quot;20300&quot; value=&quot;Slide 271 - &amp;quot;Memory Compression – A New Hierarchy for Over-commit&amp;quot;&quot;/&gt;&lt;property id=&quot;20307&quot; value=&quot;1366&quot;/&gt;&lt;/object&gt;&lt;object type=&quot;3&quot; unique_id=&quot;311334&quot;&gt;&lt;property id=&quot;20148&quot; value=&quot;5&quot;/&gt;&lt;property id=&quot;20300&quot; value=&quot;Slide 272 - &amp;quot;Additional Items to Consider for Memory Compression&amp;quot;&quot;/&gt;&lt;property id=&quot;20307&quot; value=&quot;1367&quot;/&gt;&lt;/object&gt;&lt;object type=&quot;3&quot; unique_id=&quot;311335&quot;&gt;&lt;property id=&quot;20148&quot; value=&quot;5&quot;/&gt;&lt;property id=&quot;20300&quot; value=&quot;Slide 286 - &amp;quot;What’s New – &amp;#x0D;&amp;#x0A;Availability and Resource Management&amp;quot;&quot;/&gt;&lt;property id=&quot;20307&quot; value=&quot;1368&quot;/&gt;&lt;/object&gt;&lt;object type=&quot;3&quot; unique_id=&quot;311336&quot;&gt;&lt;property id=&quot;20148&quot; value=&quot;5&quot;/&gt;&lt;property id=&quot;20300&quot; value=&quot;Slide 287 - &amp;quot;Availability Feature Summary&amp;quot;&quot;/&gt;&lt;property id=&quot;20307&quot; value=&quot;1369&quot;/&gt;&lt;/object&gt;&lt;object type=&quot;3&quot; unique_id=&quot;311337&quot;&gt;&lt;property id=&quot;20148&quot; value=&quot;5&quot;/&gt;&lt;property id=&quot;20300&quot; value=&quot;Slide 288 - &amp;quot;HA and DRS Cluster Limitations&amp;quot;&quot;/&gt;&lt;property id=&quot;20307&quot; value=&quot;1370&quot;/&gt;&lt;/object&gt;&lt;object type=&quot;3&quot; unique_id=&quot;311338&quot;&gt;&lt;property id=&quot;20148&quot; value=&quot;5&quot;/&gt;&lt;property id=&quot;20300&quot; value=&quot;Slide 289 - &amp;quot;HA and DRS Cluster Limitations&amp;quot;&quot;/&gt;&lt;property id=&quot;20307&quot; value=&quot;1371&quot;/&gt;&lt;/object&gt;&lt;object type=&quot;3&quot; unique_id=&quot;311339&quot;&gt;&lt;property id=&quot;20148&quot; value=&quot;5&quot;/&gt;&lt;property id=&quot;20300&quot; value=&quot;Slide 290 - &amp;quot;HA Diagnostic and Reliability Improvements&amp;quot;&quot;/&gt;&lt;property id=&quot;20307&quot; value=&quot;1372&quot;/&gt;&lt;/object&gt;&lt;object type=&quot;3&quot; unique_id=&quot;311340&quot;&gt;&lt;property id=&quot;20148&quot; value=&quot;5&quot;/&gt;&lt;property id=&quot;20300&quot; value=&quot;Slide 291 - &amp;quot;Fault Tolerance (FT) Enhancements&amp;quot;&quot;/&gt;&lt;property id=&quot;20307&quot; value=&quot;1373&quot;/&gt;&lt;/object&gt;&lt;object type=&quot;3&quot; unique_id=&quot;311341&quot;&gt;&lt;property id=&quot;20148&quot; value=&quot;5&quot;/&gt;&lt;property id=&quot;20300&quot; value=&quot;Slide 292 - &amp;quot;vMotion Enhancements&amp;quot;&quot;/&gt;&lt;property id=&quot;20307&quot; value=&quot;1374&quot;/&gt;&lt;/object&gt;&lt;object type=&quot;3&quot; unique_id=&quot;311342&quot;&gt;&lt;property id=&quot;20148&quot; value=&quot;5&quot;/&gt;&lt;property id=&quot;20300&quot; value=&quot;Slide 293 - &amp;quot;Enhanced vMotion Compatibility Improvements&amp;quot;&quot;/&gt;&lt;property id=&quot;20307&quot; value=&quot;1375&quot;/&gt;&lt;/object&gt;&lt;object type=&quot;3&quot; unique_id=&quot;311343&quot;&gt;&lt;property id=&quot;20148&quot; value=&quot;5&quot;/&gt;&lt;property id=&quot;20300&quot; value=&quot;Slide 294 - &amp;quot;Enhanced vMotion Compatibility Improvements&amp;quot;&quot;/&gt;&lt;property id=&quot;20307&quot; value=&quot;1376&quot;/&gt;&lt;/object&gt;&lt;object type=&quot;3&quot; unique_id=&quot;311344&quot;&gt;&lt;property id=&quot;20148&quot; value=&quot;5&quot;/&gt;&lt;property id=&quot;20300&quot; value=&quot;Slide 295 - &amp;quot;VM-host Affinity Rules&amp;quot;&quot;/&gt;&lt;property id=&quot;20307&quot; value=&quot;1377&quot;/&gt;&lt;/object&gt;&lt;object type=&quot;3&quot; unique_id=&quot;311345&quot;&gt;&lt;property id=&quot;20148&quot; value=&quot;5&quot;/&gt;&lt;property id=&quot;20300&quot; value=&quot;Slide 296 - &amp;quot;VM-host Affinity Rules&amp;quot;&quot;/&gt;&lt;property id=&quot;20307&quot; value=&quot;1378&quot;/&gt;&lt;/object&gt;&lt;object type=&quot;3&quot; unique_id=&quot;311346&quot;&gt;&lt;property id=&quot;20148&quot; value=&quot;5&quot;/&gt;&lt;property id=&quot;20300&quot; value=&quot;Slide 297 - &amp;quot;DPM Enhancements&amp;quot;&quot;/&gt;&lt;property id=&quot;20307&quot; value=&quot;1379&quot;/&gt;&lt;/object&gt;&lt;object type=&quot;3&quot; unique_id=&quot;311347&quot;&gt;&lt;property id=&quot;20148&quot; value=&quot;5&quot;/&gt;&lt;property id=&quot;20300&quot; value=&quot;Slide 298 - &amp;quot;VMware Data Recovery: New Capabilities&amp;quot;&quot;/&gt;&lt;property id=&quot;20307&quot; value=&quot;1380&quot;/&gt;&lt;/object&gt;&lt;object type=&quot;3&quot; unique_id=&quot;312866&quot;&gt;&lt;property id=&quot;20148&quot; value=&quot;5&quot;/&gt;&lt;property id=&quot;20300&quot; value=&quot;Slide 40 - &amp;quot;SOLUTIONTRACK&amp;quot;&quot;/&gt;&lt;property id=&quot;20307&quot; value=&quot;1381&quot;/&gt;&lt;/object&gt;&lt;object type=&quot;3&quot; unique_id=&quot;324235&quot;&gt;&lt;property id=&quot;20148&quot; value=&quot;5&quot;/&gt;&lt;property id=&quot;20300&quot; value=&quot;Slide 41 - &amp;quot;Agenda&amp;quot;&quot;/&gt;&lt;property id=&quot;20307&quot; value=&quot;1382&quot;/&gt;&lt;/object&gt;&lt;object type=&quot;3&quot; unique_id=&quot;324236&quot;&gt;&lt;property id=&quot;20148&quot; value=&quot;5&quot;/&gt;&lt;property id=&quot;20300&quot; value=&quot;Slide 42 - &amp;quot;New Core Messaging - VMware vSphere 4.1™ Delivers:&amp;quot;&quot;/&gt;&lt;property id=&quot;20307&quot; value=&quot;1383&quot;/&gt;&lt;/object&gt;&lt;object type=&quot;3&quot; unique_id=&quot;324237&quot;&gt;&lt;property id=&quot;20148&quot; value=&quot;5&quot;/&gt;&lt;property id=&quot;20300&quot; value=&quot;Slide 43 - &amp;quot;What is the vSphere 4.1 Release All About?&amp;quot;&quot;/&gt;&lt;property id=&quot;20307&quot; value=&quot;1384&quot;/&gt;&lt;/object&gt;&lt;object type=&quot;3&quot; unique_id=&quot;324238&quot;&gt;&lt;property id=&quot;20148&quot; value=&quot;5&quot;/&gt;&lt;property id=&quot;20300&quot; value=&quot;Slide 44 - &amp;quot;vSphere 4.1 Delivers “Cloud Scale”&amp;quot;&quot;/&gt;&lt;property id=&quot;20307&quot; value=&quot;1385&quot;/&gt;&lt;/object&gt;&lt;object type=&quot;3&quot; unique_id=&quot;324239&quot;&gt;&lt;property id=&quot;20148&quot; value=&quot;5&quot;/&gt;&lt;property id=&quot;20300&quot; value=&quot;Slide 45 - &amp;quot;Enhanced Scalability Defined&amp;quot;&quot;/&gt;&lt;property id=&quot;20307&quot; value=&quot;1386&quot;/&gt;&lt;/object&gt;&lt;object type=&quot;3&quot; unique_id=&quot;324240&quot;&gt;&lt;property id=&quot;20148&quot; value=&quot;5&quot;/&gt;&lt;property id=&quot;20300&quot; value=&quot;Slide 46 - &amp;quot;Driving Customers to ESXi with vSphere 4.1&amp;quot;&quot;/&gt;&lt;property id=&quot;20307&quot; value=&quot;1387&quot;/&gt;&lt;/object&gt;&lt;object type=&quot;3&quot; unique_id=&quot;324241&quot;&gt;&lt;property id=&quot;20148&quot; value=&quot;5&quot;/&gt;&lt;property id=&quot;20300&quot; value=&quot;Slide 47 - &amp;quot;ESXi to ESX Info Center&amp;quot;&quot;/&gt;&lt;property id=&quot;20307&quot; value=&quot;1388&quot;/&gt;&lt;/object&gt;&lt;object type=&quot;3&quot; unique_id=&quot;324243&quot;&gt;&lt;property id=&quot;20148&quot; value=&quot;5&quot;/&gt;&lt;property id=&quot;20300&quot; value=&quot;Slide 48 - &amp;quot;VMware vSphere 4.1: What’s New?&amp;quot;&quot;/&gt;&lt;property id=&quot;20307&quot; value=&quot;1390&quot;/&gt;&lt;/object&gt;&lt;object type=&quot;3&quot; unique_id=&quot;324246&quot;&gt;&lt;property id=&quot;20148&quot; value=&quot;5&quot;/&gt;&lt;property id=&quot;20300&quot; value=&quot;Slide 49 - &amp;quot;vSphere 4.1 – Memory Compression&amp;quot;&quot;/&gt;&lt;property id=&quot;20307&quot; value=&quot;1393&quot;/&gt;&lt;/object&gt;&lt;object type=&quot;3&quot; unique_id=&quot;324248&quot;&gt;&lt;property id=&quot;20148&quot; value=&quot;5&quot;/&gt;&lt;property id=&quot;20300&quot; value=&quot;Slide 50 - &amp;quot;vSphere 4.1 – DRS Host Affinity &amp;quot;&quot;/&gt;&lt;property id=&quot;20307&quot; value=&quot;1395&quot;/&gt;&lt;/object&gt;&lt;object type=&quot;3&quot; unique_id=&quot;324250&quot;&gt;&lt;property id=&quot;20148&quot; value=&quot;5&quot;/&gt;&lt;property id=&quot;20300&quot; value=&quot;Slide 51 - &amp;quot;vSphere 4.1 – DPM Enhancements&amp;quot;&quot;/&gt;&lt;property id=&quot;20307&quot; value=&quot;1397&quot;/&gt;&lt;/object&gt;&lt;object type=&quot;3&quot; unique_id=&quot;324253&quot;&gt;&lt;property id=&quot;20148&quot; value=&quot;5&quot;/&gt;&lt;property id=&quot;20300&quot; value=&quot;Slide 52 - &amp;quot;vSphere 4.1 – Storage I/O Control&amp;quot;&quot;/&gt;&lt;property id=&quot;20307&quot; value=&quot;1400&quot;/&gt;&lt;/object&gt;&lt;object type=&quot;3&quot; unique_id=&quot;324254&quot;&gt;&lt;property id=&quot;20148&quot; value=&quot;5&quot;/&gt;&lt;property id=&quot;20300&quot; value=&quot;Slide 53 - &amp;quot;vSphere 4.1 – Storage Performance Reporting&amp;quot;&quot;/&gt;&lt;property id=&quot;20307&quot; value=&quot;1401&quot;/&gt;&lt;/object&gt;&lt;object type=&quot;3&quot; unique_id=&quot;324255&quot;&gt;&lt;property id=&quot;20148&quot; value=&quot;5&quot;/&gt;&lt;property id=&quot;20300&quot; value=&quot;Slide 54 - &amp;quot;vSphere 4.1 – vStorage APIs for Array Integration (VAAI)&amp;amp;#x09;&amp;quot;&quot;/&gt;&lt;property id=&quot;20307&quot; value=&quot;1402&quot;/&gt;&lt;/object&gt;&lt;object type=&quot;3&quot; unique_id=&quot;324256&quot;&gt;&lt;property id=&quot;20148&quot; value=&quot;5&quot;/&gt;&lt;property id=&quot;20300&quot; value=&quot;Slide 55 - &amp;quot;vSphere 4.1 – Additional vStorage Enhancements&amp;quot;&quot;/&gt;&lt;property id=&quot;20307&quot; value=&quot;1403&quot;/&gt;&lt;/object&gt;&lt;object type=&quot;3&quot; unique_id=&quot;324258&quot;&gt;&lt;property id=&quot;20148&quot; value=&quot;5&quot;/&gt;&lt;property id=&quot;20300&quot; value=&quot;Slide 56 - &amp;quot;vSphere 4.1 – Network I/O Control&amp;quot;&quot;/&gt;&lt;property id=&quot;20307&quot; value=&quot;1405&quot;/&gt;&lt;/object&gt;&lt;object type=&quot;3&quot; unique_id=&quot;324259&quot;&gt;&lt;property id=&quot;20148&quot; value=&quot;5&quot;/&gt;&lt;property id=&quot;20300&quot; value=&quot;Slide 57 - &amp;quot;vSphere 4.1 – Additional vNetwork Enhancements&amp;quot;&quot;/&gt;&lt;property id=&quot;20307&quot; value=&quot;1406&quot;/&gt;&lt;/object&gt;&lt;object type=&quot;3&quot; unique_id=&quot;324261&quot;&gt;&lt;property id=&quot;20148&quot; value=&quot;5&quot;/&gt;&lt;property id=&quot;20300&quot; value=&quot;Slide 58 - &amp;quot;vSphere 4.1 – vMotion Performance and Scale Enhancements&amp;quot;&quot;/&gt;&lt;property id=&quot;20307&quot; value=&quot;1408&quot;/&gt;&lt;/object&gt;&lt;object type=&quot;3&quot; unique_id=&quot;324264&quot;&gt;&lt;property id=&quot;20148&quot; value=&quot;5&quot;/&gt;&lt;property id=&quot;20300&quot; value=&quot;Slide 59 - &amp;quot;vSphere 4.1 – HA Enhancements&amp;quot;&quot;/&gt;&lt;property id=&quot;20307&quot; value=&quot;1411&quot;/&gt;&lt;/object&gt;&lt;object type=&quot;3&quot; unique_id=&quot;324266&quot;&gt;&lt;property id=&quot;20148&quot; value=&quot;5&quot;/&gt;&lt;property id=&quot;20300&quot; value=&quot;Slide 60&quot;/&gt;&lt;property id=&quot;20307&quot; value=&quot;1413&quot;/&gt;&lt;/object&gt;&lt;object type=&quot;3&quot; unique_id=&quot;324268&quot;&gt;&lt;property id=&quot;20148&quot; value=&quot;5&quot;/&gt;&lt;property id=&quot;20300&quot; value=&quot;Slide 61 - &amp;quot;vSphere 4.1 – Fault Tolerance (FT) Enhancements&amp;quot;&quot;/&gt;&lt;property id=&quot;20307&quot; value=&quot;1415&quot;/&gt;&lt;/object&gt;&lt;object type=&quot;3&quot; unique_id=&quot;324271&quot;&gt;&lt;property id=&quot;20148&quot; value=&quot;5&quot;/&gt;&lt;property id=&quot;20300&quot; value=&quot;Slide 62 - &amp;quot;vSphere 4.1 – vCenter Server – Migration to 64-bit &amp;quot;&quot;/&gt;&lt;property id=&quot;20307&quot; value=&quot;1418&quot;/&gt;&lt;/object&gt;&lt;object type=&quot;3&quot; unique_id=&quot;324272&quot;&gt;&lt;property id=&quot;20148&quot; value=&quot;5&quot;/&gt;&lt;property id=&quot;20300&quot; value=&quot;Slide 63 - &amp;quot;vSphere 4.1 – Enhanced vCenter Scalability – “Cloud Scale”&amp;quot;&quot;/&gt;&lt;property id=&quot;20307&quot; value=&quot;1419&quot;/&gt;&lt;/object&gt;&lt;object type=&quot;3&quot; unique_id=&quot;324274&quot;&gt;&lt;property id=&quot;20148&quot; value=&quot;5&quot;/&gt;&lt;property id=&quot;20300&quot; value=&quot;Slide 64 - &amp;quot;vSphere 4.1 – Update Manager Enhancements&amp;quot;&quot;/&gt;&lt;property id=&quot;20307&quot; value=&quot;1421&quot;/&gt;&lt;/object&gt;&lt;object type=&quot;3&quot; unique_id=&quot;324275&quot;&gt;&lt;property id=&quot;20148&quot; value=&quot;5&quot;/&gt;&lt;property id=&quot;20300&quot; value=&quot;Slide 65 - &amp;quot;vSphere 4.1 – Host Profiles Enhancements&amp;quot;&quot;/&gt;&lt;property id=&quot;20307&quot; value=&quot;1422&quot;/&gt;&lt;/object&gt;&lt;object type=&quot;3&quot; unique_id=&quot;324276&quot;&gt;&lt;property id=&quot;20148&quot; value=&quot;5&quot;/&gt;&lt;property id=&quot;20300&quot; value=&quot;Slide 66 - &amp;quot;vSphere 4.1 – Orchestrator Enhancements&amp;quot;&quot;/&gt;&lt;property id=&quot;20307&quot; value=&quot;1423&quot;/&gt;&lt;/object&gt;&lt;object type=&quot;3&quot; unique_id=&quot;324277&quot;&gt;&lt;property id=&quot;20148&quot; value=&quot;5&quot;/&gt;&lt;property id=&quot;20300&quot; value=&quot;Slide 67 - &amp;quot;vSphere 4.1 – Active Directory Support &amp;quot;&quot;/&gt;&lt;property id=&quot;20307&quot; value=&quot;1424&quot;/&gt;&lt;/object&gt;&lt;object type=&quot;3&quot; unique_id=&quot;324278&quot;&gt;&lt;property id=&quot;20148&quot; value=&quot;5&quot;/&gt;&lt;property id=&quot;20300&quot; value=&quot;Slide 68 - &amp;quot;vSphere 4.1 – Converter Enhancements&amp;quot;&quot;/&gt;&lt;property id=&quot;20307&quot; value=&quot;1425&quot;/&gt;&lt;/object&gt;&lt;object type=&quot;3&quot; unique_id=&quot;324279&quot;&gt;&lt;property id=&quot;20148&quot; value=&quot;5&quot;/&gt;&lt;property id=&quot;20300&quot; value=&quot;Slide 69 - &amp;quot;Management  - Other New Features&amp;quot;&quot;/&gt;&lt;property id=&quot;20307&quot; value=&quot;1426&quot;/&gt;&lt;/object&gt;&lt;object type=&quot;3&quot; unique_id=&quot;324280&quot;&gt;&lt;property id=&quot;20148&quot; value=&quot;5&quot;/&gt;&lt;property id=&quot;20300&quot; value=&quot;Slide 71 - &amp;quot;vSphere 4.1 – Expanded HCL&amp;quot;&quot;/&gt;&lt;property id=&quot;20307&quot; value=&quot;1427&quot;/&gt;&lt;/object&gt;&lt;object type=&quot;3&quot; unique_id=&quot;324281&quot;&gt;&lt;property id=&quot;20148&quot; value=&quot;5&quot;/&gt;&lt;property id=&quot;20300&quot; value=&quot;Slide 72 - &amp;quot;Broader Ecosystem – More Technology and Service Providers&amp;quot;&quot;/&gt;&lt;property id=&quot;20307&quot; value=&quot;1428&quot;/&gt;&lt;/object&gt;&lt;object type=&quot;3&quot; unique_id=&quot;352437&quot;&gt;&lt;property id=&quot;20148&quot; value=&quot;5&quot;/&gt;&lt;property id=&quot;20300&quot; value=&quot;Slide 167 - &amp;quot;How to use this slide deck&amp;quot;&quot;/&gt;&lt;property id=&quot;20307&quot; value=&quot;1444&quot;/&gt;&lt;/object&gt;&lt;object type=&quot;3&quot; unique_id=&quot;352438&quot;&gt;&lt;property id=&quot;20148&quot; value=&quot;5&quot;/&gt;&lt;property id=&quot;20300&quot; value=&quot;Slide 168 - &amp;quot;1. Cost Per Application – the right metric to determine and compare acquisition costs&amp;#x0D;&amp;#x0A;&amp;#x0D;&amp;#x0A;2. Why VMware vSphere can &quot;/&gt;&lt;property id=&quot;20307&quot; value=&quot;1445&quot;/&gt;&lt;/object&gt;&lt;object type=&quot;3&quot; unique_id=&quot;352439&quot;&gt;&lt;property id=&quot;20148&quot; value=&quot;5&quot;/&gt;&lt;property id=&quot;20300&quot; value=&quot;Slide 169 - &amp;quot;VM Density is Critical in Virtual Environment&amp;quot;&quot;/&gt;&lt;property id=&quot;20307&quot; value=&quot;1446&quot;/&gt;&lt;/object&gt;&lt;object type=&quot;3&quot; unique_id=&quot;352440&quot;&gt;&lt;property id=&quot;20148&quot; value=&quot;5&quot;/&gt;&lt;property id=&quot;20300&quot; value=&quot;Slide 170 - &amp;quot;Factor in Significant Acquisition Costs&amp;quot;&quot;/&gt;&lt;property id=&quot;20307&quot; value=&quot;1447&quot;/&gt;&lt;/object&gt;&lt;object type=&quot;3&quot; unique_id=&quot;352441&quot;&gt;&lt;property id=&quot;20148&quot; value=&quot;5&quot;/&gt;&lt;property id=&quot;20300&quot; value=&quot;Slide 171 - &amp;quot;Cost-per-Application Defined&amp;quot;&quot;/&gt;&lt;property id=&quot;20307&quot; value=&quot;1448&quot;/&gt;&lt;/object&gt;&lt;object type=&quot;3&quot; unique_id=&quot;352442&quot;&gt;&lt;property id=&quot;20148&quot; value=&quot;5&quot;/&gt;&lt;property id=&quot;20300&quot; value=&quot;Slide 172 - &amp;quot;Higher Consolidation: VMware Density Advantage&amp;quot;&quot;/&gt;&lt;property id=&quot;20307&quot; value=&quot;1449&quot;/&gt;&lt;/object&gt;&lt;object type=&quot;3&quot; unique_id=&quot;352443&quot;&gt;&lt;property id=&quot;20148&quot; value=&quot;5&quot;/&gt;&lt;property id=&quot;20300&quot; value=&quot;Slide 173 - &amp;quot;Memory Oversubscription&amp;quot;&quot;/&gt;&lt;property id=&quot;20307&quot; value=&quot;1450&quot;/&gt;&lt;/object&gt;&lt;object type=&quot;3&quot; unique_id=&quot;352444&quot;&gt;&lt;property id=&quot;20148&quot; value=&quot;5&quot;/&gt;&lt;property id=&quot;20300&quot; value=&quot;Slide 174 - &amp;quot;Third Party Testing on SQL and SPECjbb&amp;quot;&quot;/&gt;&lt;property id=&quot;20307&quot; value=&quot;1451&quot;/&gt;&lt;/object&gt;&lt;object type=&quot;3&quot; unique_id=&quot;352445&quot;&gt;&lt;property id=&quot;20148&quot; value=&quot;5&quot;/&gt;&lt;property id=&quot;20300&quot; value=&quot;Slide 175 - &amp;quot;Cost Per Application Comparison – SMB&amp;quot;&quot;/&gt;&lt;property id=&quot;20307&quot; value=&quot;1452&quot;/&gt;&lt;/object&gt;&lt;object type=&quot;3&quot; unique_id=&quot;352446&quot;&gt;&lt;property id=&quot;20148&quot; value=&quot;5&quot;/&gt;&lt;property id=&quot;20300&quot; value=&quot;Slide 176 - &amp;quot;VMware vSphere™ = Lowest Cost Per Application&amp;quot;&quot;/&gt;&lt;property id=&quot;20307&quot; value=&quot;1453&quot;/&gt;&lt;/object&gt;&lt;object type=&quot;3&quot; unique_id=&quot;352447&quot;&gt;&lt;property id=&quot;20148&quot; value=&quot;5&quot;/&gt;&lt;property id=&quot;20300&quot; value=&quot;Slide 177 - &amp;quot;VMware vSphere™ = Lowest Cost Per Application&amp;quot;&quot;/&gt;&lt;property id=&quot;20307&quot; value=&quot;1454&quot;/&gt;&lt;/object&gt;&lt;object type=&quot;3&quot; unique_id=&quot;352448&quot;&gt;&lt;property id=&quot;20148&quot; value=&quot;5&quot;/&gt;&lt;property id=&quot;20300&quot; value=&quot;Slide 178 - &amp;quot;Cost Per Application Comparison – Mid-size&amp;quot;&quot;/&gt;&lt;property id=&quot;20307&quot; value=&quot;1455&quot;/&gt;&lt;/object&gt;&lt;object type=&quot;3&quot; unique_id=&quot;352449&quot;&gt;&lt;property id=&quot;20148&quot; value=&quot;5&quot;/&gt;&lt;property id=&quot;20300&quot; value=&quot;Slide 179 - &amp;quot;VMware vSphere™ = Lowest Cost Per Application&amp;quot;&quot;/&gt;&lt;property id=&quot;20307&quot; value=&quot;1456&quot;/&gt;&lt;/object&gt;&lt;object type=&quot;3&quot; unique_id=&quot;352450&quot;&gt;&lt;property id=&quot;20148&quot; value=&quot;5&quot;/&gt;&lt;property id=&quot;20300&quot; value=&quot;Slide 180 - &amp;quot;VMware vSphere™ = Lowest Cost Per Application&amp;quot;&quot;/&gt;&lt;property id=&quot;20307&quot; value=&quot;1457&quot;/&gt;&lt;/object&gt;&lt;object type=&quot;3&quot; unique_id=&quot;352451&quot;&gt;&lt;property id=&quot;20148&quot; value=&quot;5&quot;/&gt;&lt;property id=&quot;20300&quot; value=&quot;Slide 181 - &amp;quot;VMware vSphere™ = Lowest Cost Per Application&amp;quot;&quot;/&gt;&lt;property id=&quot;20307&quot; value=&quot;1458&quot;/&gt;&lt;/object&gt;&lt;object type=&quot;3&quot; unique_id=&quot;352452&quot;&gt;&lt;property id=&quot;20148&quot; value=&quot;5&quot;/&gt;&lt;property id=&quot;20300&quot; value=&quot;Slide 182 - &amp;quot;Cost Per Application Comparison – Enterprise&amp;quot;&quot;/&gt;&lt;property id=&quot;20307&quot; value=&quot;1459&quot;/&gt;&lt;/object&gt;&lt;object type=&quot;3&quot; unique_id=&quot;352453&quot;&gt;&lt;property id=&quot;20148&quot; value=&quot;5&quot;/&gt;&lt;property id=&quot;20300&quot; value=&quot;Slide 183 - &amp;quot;VMware vSphere™ = Lowest Cost Per Application&amp;quot;&quot;/&gt;&lt;property id=&quot;20307&quot; value=&quot;1460&quot;/&gt;&lt;/object&gt;&lt;object type=&quot;3&quot; unique_id=&quot;352454&quot;&gt;&lt;property id=&quot;20148&quot; value=&quot;5&quot;/&gt;&lt;property id=&quot;20300&quot; value=&quot;Slide 184 - &amp;quot;VMware vSphere™ = Lowest Cost Per Application&amp;quot;&quot;/&gt;&lt;property id=&quot;20307&quot; value=&quot;1461&quot;/&gt;&lt;/object&gt;&lt;object type=&quot;3&quot; unique_id=&quot;352455&quot;&gt;&lt;property id=&quot;20148&quot; value=&quot;5&quot;/&gt;&lt;property id=&quot;20300&quot; value=&quot;Slide 185 - &amp;quot;CAPEX Tool: Cost-per-App Calculator&amp;quot;&quot;/&gt;&lt;property id=&quot;20307&quot; value=&quot;1462&quot;/&gt;&lt;/object&gt;&lt;object type=&quot;3&quot; unique_id=&quot;352456&quot;&gt;&lt;property id=&quot;20148&quot; value=&quot;5&quot;/&gt;&lt;property id=&quot;20300&quot; value=&quot;Slide 186 - &amp;quot;More Functionality at Lower Price Point&amp;quot;&quot;/&gt;&lt;property id=&quot;20307&quot; value=&quot;1463&quot;/&gt;&lt;/object&gt;&lt;object type=&quot;3&quot; unique_id=&quot;352457&quot;&gt;&lt;property id=&quot;20148&quot; value=&quot;5&quot;/&gt;&lt;property id=&quot;20300&quot; value=&quot;Slide 187&quot;/&gt;&lt;property id=&quot;20307&quot; value=&quot;1464&quot;/&gt;&lt;/object&gt;&lt;object type=&quot;3&quot; unique_id=&quot;352458&quot;&gt;&lt;property id=&quot;20148&quot; value=&quot;5&quot;/&gt;&lt;property id=&quot;20300&quot; value=&quot;Slide 188&quot;/&gt;&lt;property id=&quot;20307&quot; value=&quot;1465&quot;/&gt;&lt;/object&gt;&lt;object type=&quot;3&quot; unique_id=&quot;352459&quot;&gt;&lt;property id=&quot;20148&quot; value=&quot;5&quot;/&gt;&lt;property id=&quot;20300&quot; value=&quot;Slide 189&quot;/&gt;&lt;property id=&quot;20307&quot; value=&quot;1466&quot;/&gt;&lt;/object&gt;&lt;object type=&quot;3&quot; unique_id=&quot;352460&quot;&gt;&lt;property id=&quot;20148&quot; value=&quot;5&quot;/&gt;&lt;property id=&quot;20300&quot; value=&quot;Slide 190 - &amp;quot;Features comparison – Hyper-V R2, and XenServer 5.5 + Essentials&amp;quot;&quot;/&gt;&lt;property id=&quot;20307&quot; value=&quot;1467&quot;/&gt;&lt;/object&gt;&lt;object type=&quot;3&quot; unique_id=&quot;352461&quot;&gt;&lt;property id=&quot;20148&quot; value=&quot;5&quot;/&gt;&lt;property id=&quot;20300&quot; value=&quot;Slide 191 - &amp;quot;VMware vSphere: Most Efficient&amp;quot;&quot;/&gt;&lt;property id=&quot;20307&quot; value=&quot;1468&quot;/&gt;&lt;/object&gt;&lt;object type=&quot;3&quot; unique_id=&quot;352462&quot;&gt;&lt;property id=&quot;20148&quot; value=&quot;5&quot;/&gt;&lt;property id=&quot;20300&quot; value=&quot;Slide 192 - &amp;quot;vSphere: Uncompromised Control&amp;quot;&quot;/&gt;&lt;property id=&quot;20307&quot; value=&quot;1469&quot;/&gt;&lt;/object&gt;&lt;object type=&quot;3&quot; unique_id=&quot;352463&quot;&gt;&lt;property id=&quot;20148&quot; value=&quot;5&quot;/&gt;&lt;property id=&quot;20300&quot; value=&quot;Slide 193 - &amp;quot;vSphere: Maximum Choice&amp;quot;&quot;/&gt;&lt;property id=&quot;20307&quot; value=&quot;1470&quot;/&gt;&lt;/object&gt;&lt;object type=&quot;3&quot; unique_id=&quot;352464&quot;&gt;&lt;property id=&quot;20148&quot; value=&quot;5&quot;/&gt;&lt;property id=&quot;20300&quot; value=&quot;Slide 194 - &amp;quot;Features comparison – Hyper-V v.1, XenServer 5.0 + Essentials&amp;quot;&quot;/&gt;&lt;property id=&quot;20307&quot; value=&quot;1471&quot;/&gt;&lt;/object&gt;&lt;object type=&quot;3&quot; unique_id=&quot;352465&quot;&gt;&lt;property id=&quot;20148&quot; value=&quot;5&quot;/&gt;&lt;property id=&quot;20300&quot; value=&quot;Slide 195 - &amp;quot;VMware vSphere: Most Efficient&amp;quot;&quot;/&gt;&lt;property id=&quot;20307&quot; value=&quot;1472&quot;/&gt;&lt;/object&gt;&lt;object type=&quot;3&quot; unique_id=&quot;352466&quot;&gt;&lt;property id=&quot;20148&quot; value=&quot;5&quot;/&gt;&lt;property id=&quot;20300&quot; value=&quot;Slide 196 - &amp;quot;vSphere: Uncompromised Control&amp;quot;&quot;/&gt;&lt;property id=&quot;20307&quot; value=&quot;1473&quot;/&gt;&lt;/object&gt;&lt;object type=&quot;3&quot; unique_id=&quot;352467&quot;&gt;&lt;property id=&quot;20148&quot; value=&quot;5&quot;/&gt;&lt;property id=&quot;20300&quot; value=&quot;Slide 197 - &amp;quot;vSphere: Maximum Choice&amp;quot;&quot;/&gt;&lt;property id=&quot;20307&quot; value=&quot;1474&quot;/&gt;&lt;/object&gt;&lt;object type=&quot;3&quot; unique_id=&quot;352468&quot;&gt;&lt;property id=&quot;20148&quot; value=&quot;5&quot;/&gt;&lt;property id=&quot;20300&quot; value=&quot;Slide 198 - &amp;quot;MS System Center Licensing and Deployment Requirements&amp;quot;&quot;/&gt;&lt;property id=&quot;20307&quot; value=&quot;1475&quot;/&gt;&lt;/object&gt;&lt;object type=&quot;3&quot; unique_id=&quot;352469&quot;&gt;&lt;property id=&quot;20148&quot; value=&quot;5&quot;/&gt;&lt;property id=&quot;20300&quot; value=&quot;Slide 199 - &amp;quot;Windows Server 2008 R2 Virtualization Costs&amp;quot;&quot;/&gt;&lt;property id=&quot;20307&quot; value=&quot;1476&quot;/&gt;&lt;/object&gt;&lt;object type=&quot;3&quot; unique_id=&quot;352470&quot;&gt;&lt;property id=&quot;20148&quot; value=&quot;5&quot;/&gt;&lt;property id=&quot;20300&quot; value=&quot;Slide 200 - &amp;quot;System Center Deployment - Summary&amp;quot;&quot;/&gt;&lt;property id=&quot;20307&quot; value=&quot;1477&quot;/&gt;&lt;/object&gt;&lt;object type=&quot;3&quot; unique_id=&quot;352471&quot;&gt;&lt;property id=&quot;20148&quot; value=&quot;5&quot;/&gt;&lt;property id=&quot;20300&quot; value=&quot;Slide 201 - &amp;quot;To manage 100 VMs, MS System Center requires at least 5 physical servers&amp;quot;&quot;/&gt;&lt;property id=&quot;20307&quot; value=&quot;1478&quot;/&gt;&lt;/object&gt;&lt;object type=&quot;3&quot; unique_id=&quot;352472&quot;&gt;&lt;property id=&quot;20148&quot; value=&quot;5&quot;/&gt;&lt;property id=&quot;20300&quot; value=&quot;Slide 202 - &amp;quot;System Center Essential 2007&amp;quot;&quot;/&gt;&lt;property id=&quot;20307&quot; value=&quot;1479&quot;/&gt;&lt;/object&gt;&lt;object type=&quot;3&quot; unique_id=&quot;352473&quot;&gt;&lt;property id=&quot;20148&quot; value=&quot;5&quot;/&gt;&lt;property id=&quot;20300&quot; value=&quot;Slide 203 - &amp;quot;SC Operations Manager 2007&amp;quot;&quot;/&gt;&lt;property id=&quot;20307&quot; value=&quot;1480&quot;/&gt;&lt;/object&gt;&lt;object type=&quot;3&quot; unique_id=&quot;352474&quot;&gt;&lt;property id=&quot;20148&quot; value=&quot;5&quot;/&gt;&lt;property id=&quot;20300&quot; value=&quot;Slide 204 - &amp;quot;SCOM ‘07 Multiple Servers, Single Mgmt. Group&amp;quot;&quot;/&gt;&lt;property id=&quot;20307&quot; value=&quot;1481&quot;/&gt;&lt;/object&gt;&lt;object type=&quot;3&quot; unique_id=&quot;352475&quot;&gt;&lt;property id=&quot;20148&quot; value=&quot;5&quot;/&gt;&lt;property id=&quot;20300&quot; value=&quot;Slide 205 - &amp;quot;SC Configuration Manager 2007&amp;quot;&quot;/&gt;&lt;property id=&quot;20307&quot; value=&quot;1482&quot;/&gt;&lt;/object&gt;&lt;object type=&quot;3&quot; unique_id=&quot;352476&quot;&gt;&lt;property id=&quot;20148&quot; value=&quot;5&quot;/&gt;&lt;property id=&quot;20300&quot; value=&quot;Slide 206 - &amp;quot;SC Virtual Machine Manager 2008&amp;quot;&quot;/&gt;&lt;property id=&quot;20307&quot; value=&quot;1483&quot;/&gt;&lt;/object&gt;&lt;object type=&quot;3&quot; unique_id=&quot;352477&quot;&gt;&lt;property id=&quot;20148&quot; value=&quot;5&quot;/&gt;&lt;property id=&quot;20300&quot; value=&quot;Slide 207 - &amp;quot;To manage 100 VM, VMware vCenter requires 2 physical servers &amp;quot;&quot;/&gt;&lt;property id=&quot;20307&quot; value=&quot;1484&quot;/&gt;&lt;/object&gt;&lt;object type=&quot;3&quot; unique_id=&quot;352478&quot;&gt;&lt;property id=&quot;20148&quot; value=&quot;5&quot;/&gt;&lt;property id=&quot;20300&quot; value=&quot;Slide 208 - &amp;quot;SOLUTIONTRACK&amp;quot;&quot;/&gt;&lt;property id=&quot;20307&quot; value=&quot;1485&quot;/&gt;&lt;/object&gt;&lt;object type=&quot;3&quot; unique_id=&quot;353312&quot;&gt;&lt;property id=&quot;20148&quot; value=&quot;5&quot;/&gt;&lt;property id=&quot;20300&quot; value=&quot;Slide 70 - &amp;quot;vSphere 4.1&amp;#x0D;&amp;#x0A;SUSE Linux Enterprise Server for VMware &amp;quot;&quot;/&gt;&lt;property id=&quot;20307&quot; value=&quot;1486&quot;/&gt;&lt;/object&gt;&lt;object type=&quot;3&quot; unique_id=&quot;378889&quot;&gt;&lt;property id=&quot;20148&quot; value=&quot;5&quot;/&gt;&lt;property id=&quot;20300&quot; value=&quot;Slide 107 - &amp;quot;Agenda&amp;quot;&quot;/&gt;&lt;property id=&quot;20307&quot; value=&quot;1487&quot;/&gt;&lt;/object&gt;&lt;object type=&quot;3&quot; unique_id=&quot;378890&quot;&gt;&lt;property id=&quot;20148&quot; value=&quot;5&quot;/&gt;&lt;property id=&quot;20300&quot; value=&quot;Slide 108 - &amp;quot;The journey to the private cloud begins with server virtualization…&amp;quot;&quot;/&gt;&lt;property id=&quot;20307&quot; value=&quot;1488&quot;/&gt;&lt;/object&gt;&lt;object type=&quot;3&quot; unique_id=&quot;378891&quot;&gt;&lt;property id=&quot;20148&quot; value=&quot;5&quot;/&gt;&lt;property id=&quot;20300&quot; value=&quot;Slide 109 - &amp;quot;…with cost savings from VMware technology all along the way&amp;quot;&quot;/&gt;&lt;property id=&quot;20307&quot; value=&quot;1489&quot;/&gt;&lt;/object&gt;&lt;object type=&quot;3&quot; unique_id=&quot;378892&quot;&gt;&lt;property id=&quot;20148&quot; value=&quot;5&quot;/&gt;&lt;property id=&quot;20300&quot; value=&quot;Slide 110 - &amp;quot;ROI/TCO: Virtualization of Sample Environment&amp;quot;&quot;/&gt;&lt;property id=&quot;20307&quot; value=&quot;1490&quot;/&gt;&lt;/object&gt;&lt;object type=&quot;3&quot; unique_id=&quot;378893&quot;&gt;&lt;property id=&quot;20148&quot; value=&quot;5&quot;/&gt;&lt;property id=&quot;20300&quot; value=&quot;Slide 111 - &amp;quot;TCO: Physical Environment&amp;quot;&quot;/&gt;&lt;property id=&quot;20307&quot; value=&quot;1491&quot;/&gt;&lt;/object&gt;&lt;object type=&quot;3&quot; unique_id=&quot;378894&quot;&gt;&lt;property id=&quot;20148&quot; value=&quot;5&quot;/&gt;&lt;property id=&quot;20300&quot; value=&quot;Slide 112 - &amp;quot;TCO: Server Virtualization&amp;quot;&quot;/&gt;&lt;property id=&quot;20307&quot; value=&quot;1492&quot;/&gt;&lt;/object&gt;&lt;object type=&quot;3&quot; unique_id=&quot;378895&quot;&gt;&lt;property id=&quot;20148&quot; value=&quot;5&quot;/&gt;&lt;property id=&quot;20300&quot; value=&quot;Slide 113 - &amp;quot;Customers validate ROI savings with VMware technology&amp;quot;&quot;/&gt;&lt;property id=&quot;20307&quot; value=&quot;1493&quot;/&gt;&lt;/object&gt;&lt;object type=&quot;3&quot; unique_id=&quot;378896&quot;&gt;&lt;property id=&quot;20148&quot; value=&quot;5&quot;/&gt;&lt;property id=&quot;20300&quot; value=&quot;Slide 114 - &amp;quot;TCO: Operations Management&amp;quot;&quot;/&gt;&lt;property id=&quot;20307&quot; value=&quot;1494&quot;/&gt;&lt;/object&gt;&lt;object type=&quot;3&quot; unique_id=&quot;378897&quot;&gt;&lt;property id=&quot;20148&quot; value=&quot;5&quot;/&gt;&lt;property id=&quot;20300&quot; value=&quot;Slide 115 - &amp;quot;Customers report gains in server administration productivity&amp;quot;&quot;/&gt;&lt;property id=&quot;20307&quot; value=&quot;1495&quot;/&gt;&lt;/object&gt;&lt;object type=&quot;3&quot; unique_id=&quot;378898&quot;&gt;&lt;property id=&quot;20148&quot; value=&quot;5&quot;/&gt;&lt;property id=&quot;20300&quot; value=&quot;Slide 116 - &amp;quot;TCO: Disaster Recovery&amp;quot;&quot;/&gt;&lt;property id=&quot;20307&quot; value=&quot;1496&quot;/&gt;&lt;/object&gt;&lt;object type=&quot;3&quot; unique_id=&quot;378899&quot;&gt;&lt;property id=&quot;20148&quot; value=&quot;5&quot;/&gt;&lt;property id=&quot;20300&quot; value=&quot;Slide 117 - &amp;quot;Customers significantly reduce workload migration times between datacenters&amp;quot;&quot;/&gt;&lt;property id=&quot;20307&quot; value=&quot;1497&quot;/&gt;&lt;/object&gt;&lt;object type=&quot;3&quot; unique_id=&quot;378900&quot;&gt;&lt;property id=&quot;20148&quot; value=&quot;5&quot;/&gt;&lt;property id=&quot;20300&quot; value=&quot;Slide 118 - &amp;quot;TCO: Desktop Virtualization&amp;quot;&quot;/&gt;&lt;property id=&quot;20307&quot; value=&quot;1498&quot;/&gt;&lt;/object&gt;&lt;object type=&quot;3&quot; unique_id=&quot;378901&quot;&gt;&lt;property id=&quot;20148&quot; value=&quot;5&quot;/&gt;&lt;property id=&quot;20300&quot; value=&quot;Slide 119 - &amp;quot;Customers simplified desktop management with VMware View&amp;quot;&quot;/&gt;&lt;property id=&quot;20307&quot; value=&quot;1499&quot;/&gt;&lt;/object&gt;&lt;object type=&quot;3&quot; unique_id=&quot;378902&quot;&gt;&lt;property id=&quot;20148&quot; value=&quot;5&quot;/&gt;&lt;property id=&quot;20300&quot; value=&quot;Slide 120 - &amp;quot;TCO: Cloud Services&amp;quot;&quot;/&gt;&lt;property id=&quot;20307&quot; value=&quot;1500&quot;/&gt;&lt;/object&gt;&lt;object type=&quot;3&quot; unique_id=&quot;378903&quot;&gt;&lt;property id=&quot;20148&quot; value=&quot;5&quot;/&gt;&lt;property id=&quot;20300&quot; value=&quot;Slide 121 - &amp;quot;TCO: VMware virtualization &amp;amp; journey to the cloud&amp;quot;&quot;/&gt;&lt;property id=&quot;20307&quot; value=&quot;1501&quot;/&gt;&lt;/object&gt;&lt;object type=&quot;3&quot; unique_id=&quot;378904&quot;&gt;&lt;property id=&quot;20148&quot; value=&quot;5&quot;/&gt;&lt;property id=&quot;20300&quot; value=&quot;Slide 122 - &amp;quot;Green Savings over 5 Years&amp;quot;&quot;/&gt;&lt;property id=&quot;20307&quot; value=&quot;1502&quot;/&gt;&lt;/object&gt;&lt;object type=&quot;3&quot; unique_id=&quot;378905&quot;&gt;&lt;property id=&quot;20148&quot; value=&quot;5&quot;/&gt;&lt;property id=&quot;20300&quot; value=&quot;Slide 123 - &amp;quot;Agenda&amp;quot;&quot;/&gt;&lt;property id=&quot;20307&quot; value=&quot;1503&quot;/&gt;&lt;/object&gt;&lt;object type=&quot;3&quot; unique_id=&quot;378906&quot;&gt;&lt;property id=&quot;20148&quot; value=&quot;5&quot;/&gt;&lt;property id=&quot;20300&quot; value=&quot;Slide 124 - &amp;quot;Industry leading VM density&amp;quot;&quot;/&gt;&lt;property id=&quot;20307&quot; value=&quot;1504&quot;/&gt;&lt;/object&gt;&lt;object type=&quot;3&quot; unique_id=&quot;378907&quot;&gt;&lt;property id=&quot;20148&quot; value=&quot;5&quot;/&gt;&lt;property id=&quot;20300&quot; value=&quot;Slide 125 - &amp;quot;Cost per VM: Best value with VMware technology&amp;quot;&quot;/&gt;&lt;property id=&quot;20307&quot; value=&quot;1505&quot;/&gt;&lt;/object&gt;&lt;object type=&quot;3&quot; unique_id=&quot;378908&quot;&gt;&lt;property id=&quot;20148&quot; value=&quot;5&quot;/&gt;&lt;property id=&quot;20300&quot; value=&quot;Slide 126 - &amp;quot;Agenda&amp;quot;&quot;/&gt;&lt;property id=&quot;20307&quot; value=&quot;1512&quot;/&gt;&lt;/object&gt;&lt;object type=&quot;3&quot; unique_id=&quot;378909&quot;&gt;&lt;property id=&quot;20148&quot; value=&quot;5&quot;/&gt;&lt;property id=&quot;20300&quot; value=&quot;Slide 127 - &amp;quot;Comprehensive Value Proposition&amp;quot;&quot;/&gt;&lt;property id=&quot;20307&quot; value=&quot;1513&quot;/&gt;&lt;/object&gt;&lt;object type=&quot;3&quot; unique_id=&quot;378910&quot;&gt;&lt;property id=&quot;20148&quot; value=&quot;5&quot;/&gt;&lt;property id=&quot;20300&quot; value=&quot;Slide 128 - &amp;quot;Simplified Value Expression&amp;quot;&quot;/&gt;&lt;property id=&quot;20307&quot; value=&quot;1514&quot;/&gt;&lt;/object&gt;&lt;object type=&quot;3&quot; unique_id=&quot;378911&quot;&gt;&lt;property id=&quot;20148&quot; value=&quot;5&quot;/&gt;&lt;property id=&quot;20300&quot; value=&quot;Slide 129 - &amp;quot;Familiar Methodology&amp;quot;&quot;/&gt;&lt;property id=&quot;20307&quot; value=&quot;1515&quot;/&gt;&lt;/object&gt;&lt;object type=&quot;3&quot; unique_id=&quot;378912&quot;&gt;&lt;property id=&quot;20148&quot; value=&quot;5&quot;/&gt;&lt;property id=&quot;20300&quot; value=&quot;Slide 130 - &amp;quot;Scope and Modular Design&amp;quot;&quot;/&gt;&lt;property id=&quot;20307&quot; value=&quot;1516&quot;/&gt;&lt;/object&gt;&lt;object type=&quot;3&quot; unique_id=&quot;378913&quot;&gt;&lt;property id=&quot;20148&quot; value=&quot;5&quot;/&gt;&lt;property id=&quot;20300&quot; value=&quot;Slide 131 - &amp;quot;Access and Plug-In&amp;quot;&quot;/&gt;&lt;property id=&quot;20307&quot; value=&quot;1517&quot;/&gt;&lt;/object&gt;&lt;object type=&quot;3&quot; unique_id=&quot;378914&quot;&gt;&lt;property id=&quot;20148&quot; value=&quot;5&quot;/&gt;&lt;property id=&quot;20300&quot; value=&quot;Slide 132 - &amp;quot;Offline Capability&amp;quot;&quot;/&gt;&lt;property id=&quot;20307&quot; value=&quot;1518&quot;/&gt;&lt;/object&gt;&lt;object type=&quot;3&quot; unique_id=&quot;378915&quot;&gt;&lt;property id=&quot;20148&quot; value=&quot;5&quot;/&gt;&lt;property id=&quot;20300&quot; value=&quot;Slide 133 - &amp;quot;Server Virtualization Analysis&amp;quot;&quot;/&gt;&lt;property id=&quot;20307&quot; value=&quot;1519&quot;/&gt;&lt;/object&gt;&lt;object type=&quot;3&quot; unique_id=&quot;378916&quot;&gt;&lt;property id=&quot;20148&quot; value=&quot;5&quot;/&gt;&lt;property id=&quot;20300&quot; value=&quot;Slide 134 - &amp;quot;Server Configuration&amp;quot;&quot;/&gt;&lt;property id=&quot;20307&quot; value=&quot;1520&quot;/&gt;&lt;/object&gt;&lt;object type=&quot;3&quot; unique_id=&quot;378917&quot;&gt;&lt;property id=&quot;20148&quot; value=&quot;5&quot;/&gt;&lt;property id=&quot;20300&quot; value=&quot;Slide 135 - &amp;quot;Workloads&amp;quot;&quot;/&gt;&lt;property id=&quot;20307&quot; value=&quot;1521&quot;/&gt;&lt;/object&gt;&lt;object type=&quot;3&quot; unique_id=&quot;378918&quot;&gt;&lt;property id=&quot;20148&quot; value=&quot;5&quot;/&gt;&lt;property id=&quot;20300&quot; value=&quot;Slide 136 - &amp;quot;Server Consolidation&amp;quot;&quot;/&gt;&lt;property id=&quot;20307&quot; value=&quot;1522&quot;/&gt;&lt;/object&gt;&lt;object type=&quot;3&quot; unique_id=&quot;378919&quot;&gt;&lt;property id=&quot;20148&quot; value=&quot;5&quot;/&gt;&lt;property id=&quot;20300&quot; value=&quot;Slide 137 - &amp;quot;100% Virtualization?&amp;quot;&quot;/&gt;&lt;property id=&quot;20307&quot; value=&quot;1523&quot;/&gt;&lt;/object&gt;&lt;object type=&quot;3&quot; unique_id=&quot;378920&quot;&gt;&lt;property id=&quot;20148&quot; value=&quot;5&quot;/&gt;&lt;property id=&quot;20300&quot; value=&quot;Slide 138 - &amp;quot;Savings on Power and Cooling&amp;quot;&quot;/&gt;&lt;property id=&quot;20307&quot; value=&quot;1524&quot;/&gt;&lt;/object&gt;&lt;object type=&quot;3&quot; unique_id=&quot;378921&quot;&gt;&lt;property id=&quot;20148&quot; value=&quot;5&quot;/&gt;&lt;property id=&quot;20300&quot; value=&quot;Slide 139 - &amp;quot;Impact on Server Storage&amp;quot;&quot;/&gt;&lt;property id=&quot;20307&quot; value=&quot;1525&quot;/&gt;&lt;/object&gt;&lt;object type=&quot;3&quot; unique_id=&quot;378922&quot;&gt;&lt;property id=&quot;20148&quot; value=&quot;5&quot;/&gt;&lt;property id=&quot;20300&quot; value=&quot;Slide 140 - &amp;quot;Savings on Server Rack Space&amp;quot;&quot;/&gt;&lt;property id=&quot;20307&quot; value=&quot;1526&quot;/&gt;&lt;/object&gt;&lt;object type=&quot;3&quot; unique_id=&quot;378923&quot;&gt;&lt;property id=&quot;20148&quot; value=&quot;5&quot;/&gt;&lt;property id=&quot;20300&quot; value=&quot;Slide 141 - &amp;quot;Product Selection&amp;quot;&quot;/&gt;&lt;property id=&quot;20307&quot; value=&quot;1527&quot;/&gt;&lt;/object&gt;&lt;object type=&quot;3&quot; unique_id=&quot;378924&quot;&gt;&lt;property id=&quot;20148&quot; value=&quot;5&quot;/&gt;&lt;property id=&quot;20300&quot; value=&quot;Slide 142 - &amp;quot;Rear-View Mirror Look&amp;quot;&quot;/&gt;&lt;property id=&quot;20307&quot; value=&quot;1528&quot;/&gt;&lt;/object&gt;&lt;object type=&quot;3&quot; unique_id=&quot;378925&quot;&gt;&lt;property id=&quot;20148&quot; value=&quot;5&quot;/&gt;&lt;property id=&quot;20300&quot; value=&quot;Slide 143 - &amp;quot;Professional Services &amp;amp; Training&amp;quot;&quot;/&gt;&lt;property id=&quot;20307&quot; value=&quot;1529&quot;/&gt;&lt;/object&gt;&lt;object type=&quot;3&quot; unique_id=&quot;378926&quot;&gt;&lt;property id=&quot;20148&quot; value=&quot;5&quot;/&gt;&lt;property id=&quot;20300&quot; value=&quot;Slide 144 - &amp;quot;Beyond Server Consolidation&amp;quot;&quot;/&gt;&lt;property id=&quot;20307&quot; value=&quot;1530&quot;/&gt;&lt;/object&gt;&lt;object type=&quot;3&quot; unique_id=&quot;378927&quot;&gt;&lt;property id=&quot;20148&quot; value=&quot;5&quot;/&gt;&lt;property id=&quot;20300&quot; value=&quot;Slide 145 - &amp;quot;ROI / TCO Analysis Summary&amp;quot;&quot;/&gt;&lt;property id=&quot;20307&quot; value=&quot;1531&quot;/&gt;&lt;/object&gt;&lt;object type=&quot;3&quot; unique_id=&quot;380515&quot;&gt;&lt;property id=&quot;20148&quot; value=&quot;5&quot;/&gt;&lt;property id=&quot;20300&quot; value=&quot;Slide 147 - &amp;quot;Overview&amp;quot;&quot;/&gt;&lt;property id=&quot;20307&quot; value=&quot;1532&quot;/&gt;&lt;/object&gt;&lt;object type=&quot;3&quot; unique_id=&quot;380516&quot;&gt;&lt;property id=&quot;20148&quot; value=&quot;5&quot;/&gt;&lt;property id=&quot;20300&quot; value=&quot;Slide 307 - &amp;quot;Overview&amp;quot;&quot;/&gt;&lt;property id=&quot;20307&quot; value=&quot;1533&quot;/&gt;&lt;/object&gt;&lt;object type=&quot;3&quot; unique_id=&quot;383069&quot;&gt;&lt;property id=&quot;20148&quot; value=&quot;5&quot;/&gt;&lt;property id=&quot;20300&quot; value=&quot;Slide 18 - &amp;quot;VMware® ESX™/ESXi&amp;quot;&quot;/&gt;&lt;property id=&quot;20307&quot; value=&quot;1534&quot;/&gt;&lt;/object&gt;&lt;object type=&quot;3&quot; unique_id=&quot;386270&quot;&gt;&lt;property id=&quot;20148&quot; value=&quot;5&quot;/&gt;&lt;property id=&quot;20300&quot; value=&quot;Slide 39 - &amp;quot;SOLUTIONTRACK&amp;quot;&quot;/&gt;&lt;property id=&quot;20307&quot; value=&quot;1535&quot;/&gt;&lt;/object&gt;&lt;object type=&quot;3&quot; unique_id=&quot;386271&quot;&gt;&lt;property id=&quot;20148&quot; value=&quot;5&quot;/&gt;&lt;property id=&quot;20300&quot; value=&quot;Slide 157 - &amp;quot;SOLUTIONTRACK&amp;quot;&quot;/&gt;&lt;property id=&quot;20307&quot; value=&quot;1536&quot;/&gt;&lt;/object&gt;&lt;object type=&quot;3&quot; unique_id=&quot;397154&quot;&gt;&lt;property id=&quot;20148&quot; value=&quot;5&quot;/&gt;&lt;property id=&quot;20300&quot; value=&quot;Slide 148 - &amp;quot;Business 1: Consolidation&amp;quot;&quot;/&gt;&lt;property id=&quot;20307&quot; value=&quot;1538&quot;/&gt;&lt;/object&gt;&lt;object type=&quot;3&quot; unique_id=&quot;397155&quot;&gt;&lt;property id=&quot;20148&quot; value=&quot;5&quot;/&gt;&lt;property id=&quot;20300&quot; value=&quot;Slide 149 - &amp;quot;Business 2: Automation&amp;quot;&quot;/&gt;&lt;property id=&quot;20307&quot; value=&quot;1539&quot;/&gt;&lt;/object&gt;&lt;object type=&quot;3&quot; unique_id=&quot;397156&quot;&gt;&lt;property id=&quot;20148&quot; value=&quot;5&quot;/&gt;&lt;property id=&quot;20300&quot; value=&quot;Slide 150 - &amp;quot;Business 3: Reclaiming Business Energy&amp;quot;&quot;/&gt;&lt;property id=&quot;20307&quot; value=&quot;1540&quot;/&gt;&lt;/object&gt;&lt;object type=&quot;3&quot; unique_id=&quot;397157&quot;&gt;&lt;property id=&quot;20148&quot; value=&quot;5&quot;/&gt;&lt;property id=&quot;20300&quot; value=&quot;Slide 151 - &amp;quot;Business 4: Cloud Computing and Choice&amp;quot;&quot;/&gt;&lt;property id=&quot;20307&quot; value=&quot;1541&quot;/&gt;&lt;/object&gt;&lt;object type=&quot;3&quot; unique_id=&quot;397158&quot;&gt;&lt;property id=&quot;20148&quot; value=&quot;5&quot;/&gt;&lt;property id=&quot;20300&quot; value=&quot;Slide 152 - &amp;quot;Business 5: ROI/TCO&amp;quot;&quot;/&gt;&lt;property id=&quot;20307&quot; value=&quot;1542&quot;/&gt;&lt;/object&gt;&lt;object type=&quot;3&quot; unique_id=&quot;397159&quot;&gt;&lt;property id=&quot;20148&quot; value=&quot;5&quot;/&gt;&lt;property id=&quot;20300&quot; value=&quot;Slide 153 - &amp;quot;Summary&amp;quot;&quot;/&gt;&lt;property id=&quot;20307&quot; value=&quot;1543&quot;/&gt;&lt;/object&gt;&lt;object type=&quot;3&quot; unique_id=&quot;397160&quot;&gt;&lt;property id=&quot;20148&quot; value=&quot;5&quot;/&gt;&lt;property id=&quot;20300&quot; value=&quot;Slide 308 - &amp;quot;Technical 1: vSphere 4.1  Standard Edition&amp;quot;&quot;/&gt;&lt;property id=&quot;20307&quot; value=&quot;1544&quot;/&gt;&lt;/object&gt;&lt;object type=&quot;3&quot; unique_id=&quot;397161&quot;&gt;&lt;property id=&quot;20148&quot; value=&quot;5&quot;/&gt;&lt;property id=&quot;20300&quot; value=&quot;Slide 309 - &amp;quot;Technical 2: vSphere 4.1 Advanced Edition&amp;quot;&quot;/&gt;&lt;property id=&quot;20307&quot; value=&quot;1545&quot;/&gt;&lt;/object&gt;&lt;object type=&quot;3&quot; unique_id=&quot;397162&quot;&gt;&lt;property id=&quot;20148&quot; value=&quot;5&quot;/&gt;&lt;property id=&quot;20300&quot; value=&quot;Slide 310 - &amp;quot;Technical 3: vSphere 4.1 Enterprise Edition &amp;quot;&quot;/&gt;&lt;property id=&quot;20307&quot; value=&quot;1546&quot;/&gt;&lt;/object&gt;&lt;object type=&quot;3&quot; unique_id=&quot;397163&quot;&gt;&lt;property id=&quot;20148&quot; value=&quot;5&quot;/&gt;&lt;property id=&quot;20300&quot; value=&quot;Slide 311 - &amp;quot;Technical 4: vSphere 4.1 Enterprise Plus Edition &amp;quot;&quot;/&gt;&lt;property id=&quot;20307&quot; value=&quot;1547&quot;/&gt;&lt;/object&gt;&lt;object type=&quot;3&quot; unique_id=&quot;397164&quot;&gt;&lt;property id=&quot;20148&quot; value=&quot;5&quot;/&gt;&lt;property id=&quot;20300&quot; value=&quot;Slide 312 - &amp;quot;Technical 5: Choice and the Cloud&amp;quot;&quot;/&gt;&lt;property id=&quot;20307&quot; value=&quot;1548&quot;/&gt;&lt;/object&gt;&lt;object type=&quot;3&quot; unique_id=&quot;397165&quot;&gt;&lt;property id=&quot;20148&quot; value=&quot;5&quot;/&gt;&lt;property id=&quot;20300&quot; value=&quot;Slide 313 - &amp;quot;Summary&amp;quot;&quot;/&gt;&lt;property id=&quot;20307&quot; value=&quot;1549&quot;/&gt;&lt;/object&gt;&lt;/object&gt;&lt;object type=&quot;4&quot; unique_id=&quot;23902&quot;&gt;&lt;object type=&quot;5&quot; unique_id=&quot;23903&quot;&gt;&lt;property id=&quot;20149&quot; value=&quot;Mark Brunstad&quot;/&gt;&lt;property id=&quot;20150&quot; value=&quot;Technical Trainer&quot;/&gt;&lt;property id=&quot;20153&quot; value=&quot;mbrunstad@vmware.com&quot;/&gt;&lt;/object&gt;&lt;/object&gt;&lt;/object&gt;&lt;/database&gt;"/>
  <p:tag name="SECTOMILLISECCONVERTED" val="1"/>
</p:tagLst>
</file>

<file path=ppt/theme/theme1.xml><?xml version="1.0" encoding="utf-8"?>
<a:theme xmlns:a="http://schemas.openxmlformats.org/drawingml/2006/main" name="Blank">
  <a:themeElements>
    <a:clrScheme name="VMware Custom">
      <a:dk1>
        <a:srgbClr val="333333"/>
      </a:dk1>
      <a:lt1>
        <a:srgbClr val="FFFFFF"/>
      </a:lt1>
      <a:dk2>
        <a:srgbClr val="4D4D4D"/>
      </a:dk2>
      <a:lt2>
        <a:srgbClr val="C0C0C0"/>
      </a:lt2>
      <a:accent1>
        <a:srgbClr val="0095D3"/>
      </a:accent1>
      <a:accent2>
        <a:srgbClr val="89CBDF"/>
      </a:accent2>
      <a:accent3>
        <a:srgbClr val="003D79"/>
      </a:accent3>
      <a:accent4>
        <a:srgbClr val="6DB33F"/>
      </a:accent4>
      <a:accent5>
        <a:srgbClr val="F8981D"/>
      </a:accent5>
      <a:accent6>
        <a:srgbClr val="D9541E"/>
      </a:accent6>
      <a:hlink>
        <a:srgbClr val="0095D3"/>
      </a:hlink>
      <a:folHlink>
        <a:srgbClr val="89CBDF"/>
      </a:folHlink>
    </a:clrScheme>
    <a:fontScheme name="VMware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a:solidFill>
            <a:schemeClr val="accent3"/>
          </a:solidFill>
          <a:round/>
          <a:headEnd/>
          <a:tailEnd/>
        </a:ln>
      </a:spPr>
      <a:bodyPr wrap="none" lIns="0" tIns="0" rIns="0" bIns="0" rtlCol="0" anchor="ctr"/>
      <a:lstStyle>
        <a:defPPr marL="0" marR="0" indent="0" algn="ctr" defTabSz="914400" eaLnBrk="1" latinLnBrk="0" hangingPunct="1">
          <a:lnSpc>
            <a:spcPct val="100000"/>
          </a:lnSpc>
          <a:buClrTx/>
          <a:buSzTx/>
          <a:buFontTx/>
          <a:buNone/>
          <a:tabLst/>
          <a:defRPr sz="1800" dirty="0" err="1" smtClean="0">
            <a:solidFill>
              <a:srgbClr val="FFFFFF"/>
            </a:solidFill>
          </a:defRPr>
        </a:defPPr>
      </a:lstStyle>
    </a:spDef>
    <a:lnDef>
      <a:spPr bwMode="auto">
        <a:xfrm>
          <a:off x="0" y="0"/>
          <a:ext cx="1" cy="1"/>
        </a:xfrm>
        <a:custGeom>
          <a:avLst/>
          <a:gdLst/>
          <a:ahLst/>
          <a:cxnLst/>
          <a:rect l="0" t="0" r="0" b="0"/>
          <a:pathLst/>
        </a:custGeom>
        <a:solidFill>
          <a:srgbClr val="0095D3"/>
        </a:solidFill>
        <a:ln w="9525" cap="flat" cmpd="sng" algn="ctr">
          <a:no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40000"/>
          </a:spcAft>
          <a:buClrTx/>
          <a:buSzTx/>
          <a:buFontTx/>
          <a:buNone/>
          <a:tabLst/>
          <a:defRPr kumimoji="0" lang="en-US" sz="2400" b="0" i="0" u="none" strike="noStrike" cap="none" normalizeH="0" baseline="0" smtClean="0">
            <a:ln>
              <a:noFill/>
            </a:ln>
            <a:solidFill>
              <a:srgbClr val="0095D3"/>
            </a:solidFill>
            <a:effectLst/>
            <a:latin typeface="Arial" charset="0"/>
            <a:ea typeface="ＭＳ Ｐゴシック" pitchFamily="34" charset="-128"/>
          </a:defRPr>
        </a:defPPr>
      </a:lstStyle>
    </a:lnDef>
    <a:txDef>
      <a:spPr bwMode="auto">
        <a:noFill/>
        <a:ln w="9525">
          <a:noFill/>
          <a:miter lim="800000"/>
          <a:headEnd/>
          <a:tailEn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000" b="1" i="0" u="none" strike="noStrike" kern="1200" cap="none" spc="0" normalizeH="0" baseline="0" noProof="0" dirty="0" smtClean="0">
            <a:ln>
              <a:noFill/>
            </a:ln>
            <a:solidFill>
              <a:schemeClr val="bg1"/>
            </a:solidFill>
            <a:effectLst/>
            <a:uLnTx/>
            <a:uFillTx/>
            <a:latin typeface="Arial" charset="0"/>
            <a:ea typeface="ＭＳ Ｐゴシック" pitchFamily="34" charset="-128"/>
            <a:cs typeface="+mn-cs"/>
          </a:defRPr>
        </a:defPPr>
      </a:lstStyle>
    </a:txDef>
  </a:objectDefaults>
  <a:extraClrSchemeLst>
    <a:extraClrScheme>
      <a:clrScheme name="VMwar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3_Blank">
  <a:themeElements>
    <a:clrScheme name="VMware Custom">
      <a:dk1>
        <a:srgbClr val="333333"/>
      </a:dk1>
      <a:lt1>
        <a:srgbClr val="FFFFFF"/>
      </a:lt1>
      <a:dk2>
        <a:srgbClr val="4D4D4D"/>
      </a:dk2>
      <a:lt2>
        <a:srgbClr val="C0C0C0"/>
      </a:lt2>
      <a:accent1>
        <a:srgbClr val="0095D3"/>
      </a:accent1>
      <a:accent2>
        <a:srgbClr val="89CBDF"/>
      </a:accent2>
      <a:accent3>
        <a:srgbClr val="003D79"/>
      </a:accent3>
      <a:accent4>
        <a:srgbClr val="6DB33F"/>
      </a:accent4>
      <a:accent5>
        <a:srgbClr val="F8981D"/>
      </a:accent5>
      <a:accent6>
        <a:srgbClr val="D9541E"/>
      </a:accent6>
      <a:hlink>
        <a:srgbClr val="0095D3"/>
      </a:hlink>
      <a:folHlink>
        <a:srgbClr val="89CBDF"/>
      </a:folHlink>
    </a:clrScheme>
    <a:fontScheme name="VMware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5875" cap="flat" cmpd="sng" algn="ctr">
          <a:solidFill>
            <a:schemeClr val="tx1"/>
          </a:solidFill>
          <a:prstDash val="solid"/>
          <a:round/>
          <a:headEnd type="none" w="med" len="med"/>
          <a:tailEnd type="arrow"/>
        </a:ln>
        <a:effectLst>
          <a:outerShdw blurRad="50800" dist="38100" dir="2700000" algn="tl" rotWithShape="0">
            <a:prstClr val="black">
              <a:alpha val="40000"/>
            </a:prstClr>
          </a:outerShdw>
        </a:effectLst>
      </a:spPr>
      <a:bodyPr rtlCol="0" anchor="ctr"/>
      <a:lstStyle>
        <a:defPPr algn="ctr">
          <a:defRPr/>
        </a:defPPr>
      </a:lstStyle>
    </a:spDef>
    <a:lnDef>
      <a:spPr bwMode="auto">
        <a:solidFill>
          <a:srgbClr val="0095D3"/>
        </a:solidFill>
        <a:ln w="15875" cap="flat" cmpd="sng" algn="ctr">
          <a:solidFill>
            <a:schemeClr val="tx1"/>
          </a:solidFill>
          <a:prstDash val="solid"/>
          <a:round/>
          <a:headEnd type="none" w="med" len="med"/>
          <a:tailEnd type="arrow"/>
        </a:ln>
        <a:effectLst/>
      </a:spPr>
      <a:bodyPr/>
      <a:lstStyle/>
    </a:lnDef>
    <a:txDef>
      <a:spPr>
        <a:noFill/>
      </a:spPr>
      <a:bodyPr wrap="square" rtlCol="0">
        <a:spAutoFit/>
      </a:bodyPr>
      <a:lstStyle>
        <a:defPPr algn="l">
          <a:defRPr sz="2000" dirty="0" err="1" smtClean="0">
            <a:solidFill>
              <a:srgbClr val="333333"/>
            </a:solidFill>
            <a:latin typeface="+mn-lt"/>
            <a:ea typeface="+mn-ea"/>
          </a:defRPr>
        </a:defPPr>
      </a:lstStyle>
    </a:txDef>
  </a:objectDefaults>
  <a:extraClrSchemeLst>
    <a:extraClrScheme>
      <a:clrScheme name="VMwar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4_Blank">
  <a:themeElements>
    <a:clrScheme name="VMware Custom">
      <a:dk1>
        <a:srgbClr val="333333"/>
      </a:dk1>
      <a:lt1>
        <a:srgbClr val="FFFFFF"/>
      </a:lt1>
      <a:dk2>
        <a:srgbClr val="4D4D4D"/>
      </a:dk2>
      <a:lt2>
        <a:srgbClr val="C0C0C0"/>
      </a:lt2>
      <a:accent1>
        <a:srgbClr val="0095D3"/>
      </a:accent1>
      <a:accent2>
        <a:srgbClr val="89CBDF"/>
      </a:accent2>
      <a:accent3>
        <a:srgbClr val="003D79"/>
      </a:accent3>
      <a:accent4>
        <a:srgbClr val="6DB33F"/>
      </a:accent4>
      <a:accent5>
        <a:srgbClr val="F8981D"/>
      </a:accent5>
      <a:accent6>
        <a:srgbClr val="D9541E"/>
      </a:accent6>
      <a:hlink>
        <a:srgbClr val="0095D3"/>
      </a:hlink>
      <a:folHlink>
        <a:srgbClr val="89CBDF"/>
      </a:folHlink>
    </a:clrScheme>
    <a:fontScheme name="VMware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5875" cap="flat" cmpd="sng" algn="ctr">
          <a:solidFill>
            <a:schemeClr val="tx1"/>
          </a:solidFill>
          <a:prstDash val="solid"/>
          <a:round/>
          <a:headEnd type="none" w="med" len="med"/>
          <a:tailEnd type="arrow"/>
        </a:ln>
        <a:effectLst>
          <a:outerShdw blurRad="50800" dist="38100" dir="2700000" algn="tl" rotWithShape="0">
            <a:prstClr val="black">
              <a:alpha val="40000"/>
            </a:prstClr>
          </a:outerShdw>
        </a:effectLst>
      </a:spPr>
      <a:bodyPr rtlCol="0" anchor="ctr"/>
      <a:lstStyle>
        <a:defPPr algn="ctr">
          <a:defRPr/>
        </a:defPPr>
      </a:lstStyle>
    </a:spDef>
    <a:lnDef>
      <a:spPr bwMode="auto">
        <a:solidFill>
          <a:srgbClr val="0095D3"/>
        </a:solidFill>
        <a:ln w="15875" cap="flat" cmpd="sng" algn="ctr">
          <a:solidFill>
            <a:schemeClr val="tx1"/>
          </a:solidFill>
          <a:prstDash val="solid"/>
          <a:round/>
          <a:headEnd type="none" w="med" len="med"/>
          <a:tailEnd type="arrow"/>
        </a:ln>
        <a:effectLst/>
      </a:spPr>
      <a:bodyPr/>
      <a:lstStyle/>
    </a:lnDef>
    <a:txDef>
      <a:spPr>
        <a:noFill/>
      </a:spPr>
      <a:bodyPr wrap="square" rtlCol="0">
        <a:spAutoFit/>
      </a:bodyPr>
      <a:lstStyle>
        <a:defPPr algn="l">
          <a:defRPr sz="2000" dirty="0" err="1" smtClean="0">
            <a:solidFill>
              <a:srgbClr val="333333"/>
            </a:solidFill>
            <a:latin typeface="+mn-lt"/>
            <a:ea typeface="+mn-ea"/>
          </a:defRPr>
        </a:defPPr>
      </a:lstStyle>
    </a:txDef>
  </a:objectDefaults>
  <a:extraClrSchemeLst>
    <a:extraClrScheme>
      <a:clrScheme name="VMwar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2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3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3_VMware Confidential">
  <a:themeElements>
    <a:clrScheme name="VMware Custom">
      <a:dk1>
        <a:srgbClr val="333333"/>
      </a:dk1>
      <a:lt1>
        <a:srgbClr val="FFFFFF"/>
      </a:lt1>
      <a:dk2>
        <a:srgbClr val="4D4D4D"/>
      </a:dk2>
      <a:lt2>
        <a:srgbClr val="C0C0C0"/>
      </a:lt2>
      <a:accent1>
        <a:srgbClr val="0095D3"/>
      </a:accent1>
      <a:accent2>
        <a:srgbClr val="89CBDF"/>
      </a:accent2>
      <a:accent3>
        <a:srgbClr val="003D79"/>
      </a:accent3>
      <a:accent4>
        <a:srgbClr val="6DB33F"/>
      </a:accent4>
      <a:accent5>
        <a:srgbClr val="F8981D"/>
      </a:accent5>
      <a:accent6>
        <a:srgbClr val="D9541E"/>
      </a:accent6>
      <a:hlink>
        <a:srgbClr val="0095D3"/>
      </a:hlink>
      <a:folHlink>
        <a:srgbClr val="89CBDF"/>
      </a:folHlink>
    </a:clrScheme>
    <a:fontScheme name="VMware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a:solidFill>
            <a:schemeClr val="accent3"/>
          </a:solidFill>
          <a:round/>
          <a:headEnd/>
          <a:tailEnd/>
        </a:ln>
      </a:spPr>
      <a:bodyPr wrap="none" lIns="0" tIns="0" rIns="0" bIns="0" rtlCol="0" anchor="ctr"/>
      <a:lstStyle>
        <a:defPPr marL="0" marR="0" indent="0" algn="ctr" defTabSz="914400" eaLnBrk="1" latinLnBrk="0" hangingPunct="1">
          <a:lnSpc>
            <a:spcPct val="100000"/>
          </a:lnSpc>
          <a:buClrTx/>
          <a:buSzTx/>
          <a:buFontTx/>
          <a:buNone/>
          <a:tabLst/>
          <a:defRPr sz="1800" dirty="0" err="1" smtClean="0">
            <a:solidFill>
              <a:srgbClr val="FFFFFF"/>
            </a:solidFill>
          </a:defRPr>
        </a:defPPr>
      </a:lstStyle>
    </a:spDef>
    <a:lnDef>
      <a:spPr bwMode="auto">
        <a:xfrm>
          <a:off x="0" y="0"/>
          <a:ext cx="1" cy="1"/>
        </a:xfrm>
        <a:custGeom>
          <a:avLst/>
          <a:gdLst/>
          <a:ahLst/>
          <a:cxnLst/>
          <a:rect l="0" t="0" r="0" b="0"/>
          <a:pathLst/>
        </a:custGeom>
        <a:solidFill>
          <a:srgbClr val="0095D3"/>
        </a:solidFill>
        <a:ln w="9525" cap="flat" cmpd="sng" algn="ctr">
          <a:no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40000"/>
          </a:spcAft>
          <a:buClrTx/>
          <a:buSzTx/>
          <a:buFontTx/>
          <a:buNone/>
          <a:tabLst/>
          <a:defRPr kumimoji="0" lang="en-US" sz="2400" b="0" i="0" u="none" strike="noStrike" cap="none" normalizeH="0" baseline="0" smtClean="0">
            <a:ln>
              <a:noFill/>
            </a:ln>
            <a:solidFill>
              <a:srgbClr val="0095D3"/>
            </a:solidFill>
            <a:effectLst/>
            <a:latin typeface="Arial" charset="0"/>
            <a:ea typeface="ＭＳ Ｐゴシック" pitchFamily="34" charset="-128"/>
          </a:defRPr>
        </a:defPPr>
      </a:lstStyle>
    </a:lnDef>
    <a:txDef>
      <a:spPr>
        <a:noFill/>
      </a:spPr>
      <a:bodyPr wrap="square" rtlCol="0">
        <a:spAutoFit/>
      </a:bodyPr>
      <a:lstStyle>
        <a:defPPr algn="l">
          <a:defRPr sz="2000" dirty="0" err="1" smtClean="0">
            <a:solidFill>
              <a:srgbClr val="333333"/>
            </a:solidFill>
            <a:latin typeface="+mn-lt"/>
            <a:ea typeface="+mn-ea"/>
          </a:defRPr>
        </a:defPPr>
      </a:lstStyle>
    </a:txDef>
  </a:objectDefaults>
  <a:extraClrSchemeLst>
    <a:extraClrScheme>
      <a:clrScheme name="VMwar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VMware">
  <a:themeElements>
    <a:clrScheme name="VMware Custom">
      <a:dk1>
        <a:srgbClr val="333333"/>
      </a:dk1>
      <a:lt1>
        <a:srgbClr val="FFFFFF"/>
      </a:lt1>
      <a:dk2>
        <a:srgbClr val="4D4D4D"/>
      </a:dk2>
      <a:lt2>
        <a:srgbClr val="C0C0C0"/>
      </a:lt2>
      <a:accent1>
        <a:srgbClr val="0095D3"/>
      </a:accent1>
      <a:accent2>
        <a:srgbClr val="89CBDF"/>
      </a:accent2>
      <a:accent3>
        <a:srgbClr val="003D79"/>
      </a:accent3>
      <a:accent4>
        <a:srgbClr val="6DB33F"/>
      </a:accent4>
      <a:accent5>
        <a:srgbClr val="F8981D"/>
      </a:accent5>
      <a:accent6>
        <a:srgbClr val="D9541E"/>
      </a:accent6>
      <a:hlink>
        <a:srgbClr val="0095D3"/>
      </a:hlink>
      <a:folHlink>
        <a:srgbClr val="89CBDF"/>
      </a:folHlink>
    </a:clrScheme>
    <a:fontScheme name="VMware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a:solidFill>
            <a:schemeClr val="accent3"/>
          </a:solidFill>
          <a:round/>
          <a:headEnd/>
          <a:tailEnd/>
        </a:ln>
      </a:spPr>
      <a:bodyPr wrap="none" lIns="0" tIns="0" rIns="0" bIns="0" rtlCol="0" anchor="ctr"/>
      <a:lstStyle>
        <a:defPPr marL="0" marR="0" indent="0" algn="ctr" defTabSz="914400" eaLnBrk="1" latinLnBrk="0" hangingPunct="1">
          <a:lnSpc>
            <a:spcPct val="100000"/>
          </a:lnSpc>
          <a:buClrTx/>
          <a:buSzTx/>
          <a:buFontTx/>
          <a:buNone/>
          <a:tabLst/>
          <a:defRPr sz="1800" dirty="0" err="1" smtClean="0">
            <a:solidFill>
              <a:srgbClr val="FFFFFF"/>
            </a:solidFill>
          </a:defRPr>
        </a:defPPr>
      </a:lstStyle>
    </a:spDef>
    <a:lnDef>
      <a:spPr bwMode="auto">
        <a:xfrm>
          <a:off x="0" y="0"/>
          <a:ext cx="1" cy="1"/>
        </a:xfrm>
        <a:custGeom>
          <a:avLst/>
          <a:gdLst/>
          <a:ahLst/>
          <a:cxnLst/>
          <a:rect l="0" t="0" r="0" b="0"/>
          <a:pathLst/>
        </a:custGeom>
        <a:solidFill>
          <a:srgbClr val="0095D3"/>
        </a:solidFill>
        <a:ln w="9525" cap="flat" cmpd="sng" algn="ctr">
          <a:no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40000"/>
          </a:spcAft>
          <a:buClrTx/>
          <a:buSzTx/>
          <a:buFontTx/>
          <a:buNone/>
          <a:tabLst/>
          <a:defRPr kumimoji="0" lang="en-US" sz="2400" b="0" i="0" u="none" strike="noStrike" cap="none" normalizeH="0" baseline="0" smtClean="0">
            <a:ln>
              <a:noFill/>
            </a:ln>
            <a:solidFill>
              <a:srgbClr val="0095D3"/>
            </a:solidFill>
            <a:effectLst/>
            <a:latin typeface="Arial" charset="0"/>
            <a:ea typeface="ＭＳ Ｐゴシック" pitchFamily="34" charset="-128"/>
          </a:defRPr>
        </a:defPPr>
      </a:lstStyle>
    </a:lnDef>
    <a:txDef>
      <a:spPr>
        <a:noFill/>
      </a:spPr>
      <a:bodyPr wrap="square" rtlCol="0">
        <a:spAutoFit/>
      </a:bodyPr>
      <a:lstStyle>
        <a:defPPr algn="l">
          <a:defRPr sz="2000" dirty="0" err="1" smtClean="0">
            <a:solidFill>
              <a:srgbClr val="333333"/>
            </a:solidFill>
            <a:latin typeface="+mn-lt"/>
            <a:ea typeface="+mn-ea"/>
          </a:defRPr>
        </a:defPPr>
      </a:lstStyle>
    </a:txDef>
  </a:objectDefaults>
  <a:extraClrSchemeLst>
    <a:extraClrScheme>
      <a:clrScheme name="VMwar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4_VMware Confidential">
  <a:themeElements>
    <a:clrScheme name="VMware Custom">
      <a:dk1>
        <a:srgbClr val="333333"/>
      </a:dk1>
      <a:lt1>
        <a:srgbClr val="FFFFFF"/>
      </a:lt1>
      <a:dk2>
        <a:srgbClr val="4D4D4D"/>
      </a:dk2>
      <a:lt2>
        <a:srgbClr val="C0C0C0"/>
      </a:lt2>
      <a:accent1>
        <a:srgbClr val="0095D3"/>
      </a:accent1>
      <a:accent2>
        <a:srgbClr val="89CBDF"/>
      </a:accent2>
      <a:accent3>
        <a:srgbClr val="003D79"/>
      </a:accent3>
      <a:accent4>
        <a:srgbClr val="6DB33F"/>
      </a:accent4>
      <a:accent5>
        <a:srgbClr val="F8981D"/>
      </a:accent5>
      <a:accent6>
        <a:srgbClr val="D9541E"/>
      </a:accent6>
      <a:hlink>
        <a:srgbClr val="0095D3"/>
      </a:hlink>
      <a:folHlink>
        <a:srgbClr val="89CBDF"/>
      </a:folHlink>
    </a:clrScheme>
    <a:fontScheme name="VMware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a:solidFill>
            <a:schemeClr val="accent3"/>
          </a:solidFill>
          <a:round/>
          <a:headEnd/>
          <a:tailEnd/>
        </a:ln>
      </a:spPr>
      <a:bodyPr wrap="none" lIns="0" tIns="0" rIns="0" bIns="0" rtlCol="0" anchor="ctr"/>
      <a:lstStyle>
        <a:defPPr marL="0" marR="0" indent="0" algn="ctr" defTabSz="914400" eaLnBrk="1" latinLnBrk="0" hangingPunct="1">
          <a:lnSpc>
            <a:spcPct val="100000"/>
          </a:lnSpc>
          <a:buClrTx/>
          <a:buSzTx/>
          <a:buFontTx/>
          <a:buNone/>
          <a:tabLst/>
          <a:defRPr sz="1800" dirty="0" err="1" smtClean="0">
            <a:solidFill>
              <a:srgbClr val="FFFFFF"/>
            </a:solidFill>
          </a:defRPr>
        </a:defPPr>
      </a:lstStyle>
    </a:spDef>
    <a:lnDef>
      <a:spPr bwMode="auto">
        <a:solidFill>
          <a:srgbClr val="0095D3"/>
        </a:solidFill>
        <a:ln w="19050" cap="flat" cmpd="sng" algn="ctr">
          <a:solidFill>
            <a:schemeClr val="tx1"/>
          </a:solidFill>
          <a:prstDash val="solid"/>
          <a:round/>
          <a:headEnd type="none" w="med" len="med"/>
          <a:tailEnd type="none" w="med" len="med"/>
        </a:ln>
        <a:effectLst/>
      </a:spPr>
      <a:bodyPr/>
      <a:lstStyle/>
    </a:lnDef>
    <a:txDef>
      <a:spPr>
        <a:noFill/>
      </a:spPr>
      <a:bodyPr wrap="square" rtlCol="0">
        <a:spAutoFit/>
      </a:bodyPr>
      <a:lstStyle>
        <a:defPPr algn="l">
          <a:defRPr sz="2000" dirty="0" err="1" smtClean="0">
            <a:solidFill>
              <a:srgbClr val="333333"/>
            </a:solidFill>
            <a:latin typeface="+mn-lt"/>
            <a:ea typeface="+mn-ea"/>
          </a:defRPr>
        </a:defPPr>
      </a:lstStyle>
    </a:txDef>
  </a:objectDefaults>
  <a:extraClrSchemeLst>
    <a:extraClrScheme>
      <a:clrScheme name="VMwar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4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5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VMware Confidential">
  <a:themeElements>
    <a:clrScheme name="VMware Custom">
      <a:dk1>
        <a:srgbClr val="333333"/>
      </a:dk1>
      <a:lt1>
        <a:srgbClr val="FFFFFF"/>
      </a:lt1>
      <a:dk2>
        <a:srgbClr val="4D4D4D"/>
      </a:dk2>
      <a:lt2>
        <a:srgbClr val="C0C0C0"/>
      </a:lt2>
      <a:accent1>
        <a:srgbClr val="0095D3"/>
      </a:accent1>
      <a:accent2>
        <a:srgbClr val="89CBDF"/>
      </a:accent2>
      <a:accent3>
        <a:srgbClr val="003D79"/>
      </a:accent3>
      <a:accent4>
        <a:srgbClr val="6DB33F"/>
      </a:accent4>
      <a:accent5>
        <a:srgbClr val="F8981D"/>
      </a:accent5>
      <a:accent6>
        <a:srgbClr val="D9541E"/>
      </a:accent6>
      <a:hlink>
        <a:srgbClr val="0095D3"/>
      </a:hlink>
      <a:folHlink>
        <a:srgbClr val="89CBDF"/>
      </a:folHlink>
    </a:clrScheme>
    <a:fontScheme name="VMware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a:solidFill>
            <a:schemeClr val="accent3"/>
          </a:solidFill>
          <a:round/>
          <a:headEnd/>
          <a:tailEnd/>
        </a:ln>
      </a:spPr>
      <a:bodyPr wrap="none" lIns="0" tIns="0" rIns="0" bIns="0" rtlCol="0" anchor="ctr"/>
      <a:lstStyle>
        <a:defPPr marL="0" marR="0" indent="0" algn="ctr" defTabSz="914400" eaLnBrk="1" latinLnBrk="0" hangingPunct="1">
          <a:lnSpc>
            <a:spcPct val="100000"/>
          </a:lnSpc>
          <a:buClrTx/>
          <a:buSzTx/>
          <a:buFontTx/>
          <a:buNone/>
          <a:tabLst/>
          <a:defRPr sz="1800" dirty="0" err="1" smtClean="0">
            <a:solidFill>
              <a:srgbClr val="FFFFFF"/>
            </a:solidFill>
          </a:defRPr>
        </a:defPPr>
      </a:lstStyle>
    </a:spDef>
    <a:lnDef>
      <a:spPr bwMode="auto">
        <a:xfrm>
          <a:off x="0" y="0"/>
          <a:ext cx="1" cy="1"/>
        </a:xfrm>
        <a:custGeom>
          <a:avLst/>
          <a:gdLst/>
          <a:ahLst/>
          <a:cxnLst/>
          <a:rect l="0" t="0" r="0" b="0"/>
          <a:pathLst/>
        </a:custGeom>
        <a:solidFill>
          <a:srgbClr val="0095D3"/>
        </a:solidFill>
        <a:ln w="9525" cap="flat" cmpd="sng" algn="ctr">
          <a:no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40000"/>
          </a:spcAft>
          <a:buClrTx/>
          <a:buSzTx/>
          <a:buFontTx/>
          <a:buNone/>
          <a:tabLst/>
          <a:defRPr kumimoji="0" lang="en-US" sz="2400" b="0" i="0" u="none" strike="noStrike" cap="none" normalizeH="0" baseline="0" smtClean="0">
            <a:ln>
              <a:noFill/>
            </a:ln>
            <a:solidFill>
              <a:srgbClr val="0095D3"/>
            </a:solidFill>
            <a:effectLst/>
            <a:latin typeface="Arial" charset="0"/>
            <a:ea typeface="ＭＳ Ｐゴシック" pitchFamily="34" charset="-128"/>
          </a:defRPr>
        </a:defPPr>
      </a:lstStyle>
    </a:lnDef>
    <a:txDef>
      <a:spPr>
        <a:noFill/>
      </a:spPr>
      <a:bodyPr wrap="square" rtlCol="0">
        <a:spAutoFit/>
      </a:bodyPr>
      <a:lstStyle>
        <a:defPPr algn="l">
          <a:defRPr sz="2000" dirty="0" err="1" smtClean="0">
            <a:solidFill>
              <a:srgbClr val="333333"/>
            </a:solidFill>
            <a:latin typeface="+mn-lt"/>
            <a:ea typeface="+mn-ea"/>
          </a:defRPr>
        </a:defPPr>
      </a:lstStyle>
    </a:txDef>
  </a:objectDefaults>
  <a:extraClrSchemeLst>
    <a:extraClrScheme>
      <a:clrScheme name="VMwar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VMware Confidential">
  <a:themeElements>
    <a:clrScheme name="VMware Custom">
      <a:dk1>
        <a:srgbClr val="333333"/>
      </a:dk1>
      <a:lt1>
        <a:srgbClr val="FFFFFF"/>
      </a:lt1>
      <a:dk2>
        <a:srgbClr val="4D4D4D"/>
      </a:dk2>
      <a:lt2>
        <a:srgbClr val="C0C0C0"/>
      </a:lt2>
      <a:accent1>
        <a:srgbClr val="0095D3"/>
      </a:accent1>
      <a:accent2>
        <a:srgbClr val="89CBDF"/>
      </a:accent2>
      <a:accent3>
        <a:srgbClr val="003D79"/>
      </a:accent3>
      <a:accent4>
        <a:srgbClr val="6DB33F"/>
      </a:accent4>
      <a:accent5>
        <a:srgbClr val="F8981D"/>
      </a:accent5>
      <a:accent6>
        <a:srgbClr val="D9541E"/>
      </a:accent6>
      <a:hlink>
        <a:srgbClr val="0095D3"/>
      </a:hlink>
      <a:folHlink>
        <a:srgbClr val="89CBDF"/>
      </a:folHlink>
    </a:clrScheme>
    <a:fontScheme name="VMware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a:solidFill>
            <a:schemeClr val="accent3"/>
          </a:solidFill>
          <a:round/>
          <a:headEnd/>
          <a:tailEnd/>
        </a:ln>
      </a:spPr>
      <a:bodyPr wrap="none" lIns="0" tIns="0" rIns="0" bIns="0" rtlCol="0" anchor="ctr"/>
      <a:lstStyle>
        <a:defPPr marL="0" marR="0" indent="0" algn="ctr" defTabSz="914400" eaLnBrk="1" latinLnBrk="0" hangingPunct="1">
          <a:lnSpc>
            <a:spcPct val="100000"/>
          </a:lnSpc>
          <a:buClrTx/>
          <a:buSzTx/>
          <a:buFontTx/>
          <a:buNone/>
          <a:tabLst/>
          <a:defRPr sz="1800" dirty="0" err="1" smtClean="0">
            <a:solidFill>
              <a:srgbClr val="FFFFFF"/>
            </a:solidFill>
          </a:defRPr>
        </a:defPPr>
      </a:lstStyle>
    </a:spDef>
    <a:lnDef>
      <a:spPr bwMode="auto">
        <a:solidFill>
          <a:srgbClr val="0095D3"/>
        </a:solidFill>
        <a:ln w="19050" cap="flat" cmpd="sng" algn="ctr">
          <a:solidFill>
            <a:schemeClr val="tx1"/>
          </a:solidFill>
          <a:prstDash val="solid"/>
          <a:round/>
          <a:headEnd type="none" w="med" len="med"/>
          <a:tailEnd type="none" w="med" len="med"/>
        </a:ln>
        <a:effectLst/>
      </a:spPr>
      <a:bodyPr/>
      <a:lstStyle/>
    </a:lnDef>
    <a:txDef>
      <a:spPr>
        <a:noFill/>
      </a:spPr>
      <a:bodyPr wrap="square" rtlCol="0">
        <a:spAutoFit/>
      </a:bodyPr>
      <a:lstStyle>
        <a:defPPr algn="l">
          <a:defRPr sz="2000" dirty="0" err="1" smtClean="0">
            <a:solidFill>
              <a:srgbClr val="333333"/>
            </a:solidFill>
            <a:latin typeface="+mn-lt"/>
            <a:ea typeface="+mn-ea"/>
          </a:defRPr>
        </a:defPPr>
      </a:lstStyle>
    </a:txDef>
  </a:objectDefaults>
  <a:extraClrSchemeLst>
    <a:extraClrScheme>
      <a:clrScheme name="VMwar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Blank">
  <a:themeElements>
    <a:clrScheme name="VMware Custom">
      <a:dk1>
        <a:srgbClr val="333333"/>
      </a:dk1>
      <a:lt1>
        <a:srgbClr val="FFFFFF"/>
      </a:lt1>
      <a:dk2>
        <a:srgbClr val="4D4D4D"/>
      </a:dk2>
      <a:lt2>
        <a:srgbClr val="C0C0C0"/>
      </a:lt2>
      <a:accent1>
        <a:srgbClr val="0095D3"/>
      </a:accent1>
      <a:accent2>
        <a:srgbClr val="89CBDF"/>
      </a:accent2>
      <a:accent3>
        <a:srgbClr val="003D79"/>
      </a:accent3>
      <a:accent4>
        <a:srgbClr val="6DB33F"/>
      </a:accent4>
      <a:accent5>
        <a:srgbClr val="F8981D"/>
      </a:accent5>
      <a:accent6>
        <a:srgbClr val="D9541E"/>
      </a:accent6>
      <a:hlink>
        <a:srgbClr val="0095D3"/>
      </a:hlink>
      <a:folHlink>
        <a:srgbClr val="89CBDF"/>
      </a:folHlink>
    </a:clrScheme>
    <a:fontScheme name="VMware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5875" cap="flat" cmpd="sng" algn="ctr">
          <a:solidFill>
            <a:schemeClr val="tx1"/>
          </a:solidFill>
          <a:prstDash val="solid"/>
          <a:round/>
          <a:headEnd type="none" w="med" len="med"/>
          <a:tailEnd type="arrow"/>
        </a:ln>
        <a:effectLst>
          <a:outerShdw blurRad="50800" dist="38100" dir="2700000" algn="tl" rotWithShape="0">
            <a:prstClr val="black">
              <a:alpha val="40000"/>
            </a:prstClr>
          </a:outerShdw>
        </a:effectLst>
      </a:spPr>
      <a:bodyPr rtlCol="0" anchor="ctr"/>
      <a:lstStyle>
        <a:defPPr algn="ctr">
          <a:defRPr/>
        </a:defPPr>
      </a:lstStyle>
    </a:spDef>
    <a:lnDef>
      <a:spPr bwMode="auto">
        <a:solidFill>
          <a:srgbClr val="0095D3"/>
        </a:solidFill>
        <a:ln w="15875" cap="flat" cmpd="sng" algn="ctr">
          <a:solidFill>
            <a:schemeClr val="tx1"/>
          </a:solidFill>
          <a:prstDash val="solid"/>
          <a:round/>
          <a:headEnd type="none" w="med" len="med"/>
          <a:tailEnd type="arrow"/>
        </a:ln>
        <a:effectLst/>
      </a:spPr>
      <a:bodyPr/>
      <a:lstStyle/>
    </a:lnDef>
    <a:txDef>
      <a:spPr>
        <a:noFill/>
      </a:spPr>
      <a:bodyPr wrap="square" rtlCol="0">
        <a:spAutoFit/>
      </a:bodyPr>
      <a:lstStyle>
        <a:defPPr algn="l">
          <a:defRPr sz="2000" dirty="0" err="1" smtClean="0">
            <a:solidFill>
              <a:srgbClr val="333333"/>
            </a:solidFill>
            <a:latin typeface="+mn-lt"/>
            <a:ea typeface="+mn-ea"/>
          </a:defRPr>
        </a:defPPr>
      </a:lstStyle>
    </a:txDef>
  </a:objectDefaults>
  <a:extraClrSchemeLst>
    <a:extraClrScheme>
      <a:clrScheme name="VMwar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8_VMware Confidential">
  <a:themeElements>
    <a:clrScheme name="VMware Custom">
      <a:dk1>
        <a:srgbClr val="333333"/>
      </a:dk1>
      <a:lt1>
        <a:srgbClr val="FFFFFF"/>
      </a:lt1>
      <a:dk2>
        <a:srgbClr val="4D4D4D"/>
      </a:dk2>
      <a:lt2>
        <a:srgbClr val="C0C0C0"/>
      </a:lt2>
      <a:accent1>
        <a:srgbClr val="0095D3"/>
      </a:accent1>
      <a:accent2>
        <a:srgbClr val="89CBDF"/>
      </a:accent2>
      <a:accent3>
        <a:srgbClr val="003D79"/>
      </a:accent3>
      <a:accent4>
        <a:srgbClr val="6DB33F"/>
      </a:accent4>
      <a:accent5>
        <a:srgbClr val="F8981D"/>
      </a:accent5>
      <a:accent6>
        <a:srgbClr val="D9541E"/>
      </a:accent6>
      <a:hlink>
        <a:srgbClr val="0095D3"/>
      </a:hlink>
      <a:folHlink>
        <a:srgbClr val="89CBDF"/>
      </a:folHlink>
    </a:clrScheme>
    <a:fontScheme name="VMware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a:solidFill>
            <a:schemeClr val="accent3"/>
          </a:solidFill>
          <a:round/>
          <a:headEnd/>
          <a:tailEnd/>
        </a:ln>
      </a:spPr>
      <a:bodyPr wrap="none" lIns="0" tIns="0" rIns="0" bIns="0" rtlCol="0" anchor="ctr"/>
      <a:lstStyle>
        <a:defPPr marL="0" marR="0" indent="0" algn="ctr" defTabSz="914400" eaLnBrk="1" latinLnBrk="0" hangingPunct="1">
          <a:lnSpc>
            <a:spcPct val="100000"/>
          </a:lnSpc>
          <a:buClrTx/>
          <a:buSzTx/>
          <a:buFontTx/>
          <a:buNone/>
          <a:tabLst/>
          <a:defRPr sz="1800" dirty="0" err="1" smtClean="0">
            <a:solidFill>
              <a:srgbClr val="FFFFFF"/>
            </a:solidFill>
          </a:defRPr>
        </a:defPPr>
      </a:lstStyle>
    </a:spDef>
    <a:lnDef>
      <a:spPr bwMode="auto">
        <a:solidFill>
          <a:srgbClr val="0095D3"/>
        </a:solidFill>
        <a:ln w="19050" cap="flat" cmpd="sng" algn="ctr">
          <a:solidFill>
            <a:schemeClr val="tx1"/>
          </a:solidFill>
          <a:prstDash val="solid"/>
          <a:round/>
          <a:headEnd type="none" w="med" len="med"/>
          <a:tailEnd type="none" w="med" len="med"/>
        </a:ln>
        <a:effectLst/>
      </a:spPr>
      <a:bodyPr/>
      <a:lstStyle/>
    </a:lnDef>
    <a:txDef>
      <a:spPr>
        <a:noFill/>
      </a:spPr>
      <a:bodyPr wrap="square" rtlCol="0">
        <a:spAutoFit/>
      </a:bodyPr>
      <a:lstStyle>
        <a:defPPr algn="l">
          <a:defRPr sz="2000" dirty="0" err="1" smtClean="0">
            <a:solidFill>
              <a:srgbClr val="333333"/>
            </a:solidFill>
            <a:latin typeface="+mn-lt"/>
            <a:ea typeface="+mn-ea"/>
          </a:defRPr>
        </a:defPPr>
      </a:lstStyle>
    </a:txDef>
  </a:objectDefaults>
  <a:extraClrSchemeLst>
    <a:extraClrScheme>
      <a:clrScheme name="VMwar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Blank">
  <a:themeElements>
    <a:clrScheme name="VMware Custom">
      <a:dk1>
        <a:srgbClr val="333333"/>
      </a:dk1>
      <a:lt1>
        <a:srgbClr val="FFFFFF"/>
      </a:lt1>
      <a:dk2>
        <a:srgbClr val="4D4D4D"/>
      </a:dk2>
      <a:lt2>
        <a:srgbClr val="C0C0C0"/>
      </a:lt2>
      <a:accent1>
        <a:srgbClr val="0095D3"/>
      </a:accent1>
      <a:accent2>
        <a:srgbClr val="89CBDF"/>
      </a:accent2>
      <a:accent3>
        <a:srgbClr val="003D79"/>
      </a:accent3>
      <a:accent4>
        <a:srgbClr val="6DB33F"/>
      </a:accent4>
      <a:accent5>
        <a:srgbClr val="F8981D"/>
      </a:accent5>
      <a:accent6>
        <a:srgbClr val="D9541E"/>
      </a:accent6>
      <a:hlink>
        <a:srgbClr val="0095D3"/>
      </a:hlink>
      <a:folHlink>
        <a:srgbClr val="89CBDF"/>
      </a:folHlink>
    </a:clrScheme>
    <a:fontScheme name="VMware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a:solidFill>
            <a:schemeClr val="accent3"/>
          </a:solidFill>
          <a:round/>
          <a:headEnd/>
          <a:tailEnd/>
        </a:ln>
      </a:spPr>
      <a:bodyPr wrap="none" lIns="0" tIns="0" rIns="0" bIns="0" rtlCol="0" anchor="ctr"/>
      <a:lstStyle>
        <a:defPPr marL="0" marR="0" indent="0" algn="ctr" defTabSz="914400" eaLnBrk="1" latinLnBrk="0" hangingPunct="1">
          <a:lnSpc>
            <a:spcPct val="100000"/>
          </a:lnSpc>
          <a:buClrTx/>
          <a:buSzTx/>
          <a:buFontTx/>
          <a:buNone/>
          <a:tabLst/>
          <a:defRPr sz="1800" dirty="0" err="1" smtClean="0">
            <a:solidFill>
              <a:srgbClr val="FFFFFF"/>
            </a:solidFill>
          </a:defRPr>
        </a:defPPr>
      </a:lstStyle>
    </a:spDef>
    <a:lnDef>
      <a:spPr bwMode="auto">
        <a:xfrm>
          <a:off x="0" y="0"/>
          <a:ext cx="1" cy="1"/>
        </a:xfrm>
        <a:custGeom>
          <a:avLst/>
          <a:gdLst/>
          <a:ahLst/>
          <a:cxnLst/>
          <a:rect l="0" t="0" r="0" b="0"/>
          <a:pathLst/>
        </a:custGeom>
        <a:solidFill>
          <a:srgbClr val="0095D3"/>
        </a:solidFill>
        <a:ln w="9525" cap="flat" cmpd="sng" algn="ctr">
          <a:no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40000"/>
          </a:spcAft>
          <a:buClrTx/>
          <a:buSzTx/>
          <a:buFontTx/>
          <a:buNone/>
          <a:tabLst/>
          <a:defRPr kumimoji="0" lang="en-US" sz="2400" b="0" i="0" u="none" strike="noStrike" cap="none" normalizeH="0" baseline="0" smtClean="0">
            <a:ln>
              <a:noFill/>
            </a:ln>
            <a:solidFill>
              <a:srgbClr val="0095D3"/>
            </a:solidFill>
            <a:effectLst/>
            <a:latin typeface="Arial" charset="0"/>
            <a:ea typeface="ＭＳ Ｐゴシック" pitchFamily="34" charset="-128"/>
          </a:defRPr>
        </a:defPPr>
      </a:lstStyle>
    </a:lnDef>
    <a:txDef>
      <a:spPr bwMode="auto">
        <a:noFill/>
        <a:ln w="9525">
          <a:noFill/>
          <a:miter lim="800000"/>
          <a:headEnd/>
          <a:tailEn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000" b="1" i="0" u="none" strike="noStrike" kern="1200" cap="none" spc="0" normalizeH="0" baseline="0" noProof="0" dirty="0" smtClean="0">
            <a:ln>
              <a:noFill/>
            </a:ln>
            <a:solidFill>
              <a:schemeClr val="bg1"/>
            </a:solidFill>
            <a:effectLst/>
            <a:uLnTx/>
            <a:uFillTx/>
            <a:latin typeface="Arial" charset="0"/>
            <a:ea typeface="ＭＳ Ｐゴシック" pitchFamily="34" charset="-128"/>
            <a:cs typeface="+mn-cs"/>
          </a:defRPr>
        </a:defPPr>
      </a:lstStyle>
    </a:txDef>
  </a:objectDefaults>
  <a:extraClrSchemeLst>
    <a:extraClrScheme>
      <a:clrScheme name="VMwar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2_VMware Confidential">
  <a:themeElements>
    <a:clrScheme name="VMware Custom">
      <a:dk1>
        <a:srgbClr val="333333"/>
      </a:dk1>
      <a:lt1>
        <a:srgbClr val="FFFFFF"/>
      </a:lt1>
      <a:dk2>
        <a:srgbClr val="4D4D4D"/>
      </a:dk2>
      <a:lt2>
        <a:srgbClr val="C0C0C0"/>
      </a:lt2>
      <a:accent1>
        <a:srgbClr val="0095D3"/>
      </a:accent1>
      <a:accent2>
        <a:srgbClr val="89CBDF"/>
      </a:accent2>
      <a:accent3>
        <a:srgbClr val="003D79"/>
      </a:accent3>
      <a:accent4>
        <a:srgbClr val="6DB33F"/>
      </a:accent4>
      <a:accent5>
        <a:srgbClr val="F8981D"/>
      </a:accent5>
      <a:accent6>
        <a:srgbClr val="D9541E"/>
      </a:accent6>
      <a:hlink>
        <a:srgbClr val="0095D3"/>
      </a:hlink>
      <a:folHlink>
        <a:srgbClr val="89CBDF"/>
      </a:folHlink>
    </a:clrScheme>
    <a:fontScheme name="VMware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a:solidFill>
            <a:schemeClr val="accent3"/>
          </a:solidFill>
          <a:round/>
          <a:headEnd/>
          <a:tailEnd/>
        </a:ln>
      </a:spPr>
      <a:bodyPr wrap="none" lIns="0" tIns="0" rIns="0" bIns="0" rtlCol="0" anchor="ctr"/>
      <a:lstStyle>
        <a:defPPr marL="0" marR="0" indent="0" algn="ctr" defTabSz="914400" eaLnBrk="1" latinLnBrk="0" hangingPunct="1">
          <a:lnSpc>
            <a:spcPct val="100000"/>
          </a:lnSpc>
          <a:buClrTx/>
          <a:buSzTx/>
          <a:buFontTx/>
          <a:buNone/>
          <a:tabLst/>
          <a:defRPr sz="1800" dirty="0" err="1" smtClean="0">
            <a:solidFill>
              <a:srgbClr val="FFFFFF"/>
            </a:solidFill>
          </a:defRPr>
        </a:defPPr>
      </a:lstStyle>
    </a:spDef>
    <a:lnDef>
      <a:spPr bwMode="auto">
        <a:xfrm>
          <a:off x="0" y="0"/>
          <a:ext cx="1" cy="1"/>
        </a:xfrm>
        <a:custGeom>
          <a:avLst/>
          <a:gdLst/>
          <a:ahLst/>
          <a:cxnLst/>
          <a:rect l="0" t="0" r="0" b="0"/>
          <a:pathLst/>
        </a:custGeom>
        <a:solidFill>
          <a:srgbClr val="0095D3"/>
        </a:solidFill>
        <a:ln w="9525" cap="flat" cmpd="sng" algn="ctr">
          <a:no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40000"/>
          </a:spcAft>
          <a:buClrTx/>
          <a:buSzTx/>
          <a:buFontTx/>
          <a:buNone/>
          <a:tabLst/>
          <a:defRPr kumimoji="0" lang="en-US" sz="2400" b="0" i="0" u="none" strike="noStrike" cap="none" normalizeH="0" baseline="0" smtClean="0">
            <a:ln>
              <a:noFill/>
            </a:ln>
            <a:solidFill>
              <a:srgbClr val="0095D3"/>
            </a:solidFill>
            <a:effectLst/>
            <a:latin typeface="Arial" charset="0"/>
            <a:ea typeface="ＭＳ Ｐゴシック" pitchFamily="34" charset="-128"/>
          </a:defRPr>
        </a:defPPr>
      </a:lstStyle>
    </a:lnDef>
    <a:txDef>
      <a:spPr>
        <a:noFill/>
      </a:spPr>
      <a:bodyPr wrap="square" rtlCol="0">
        <a:spAutoFit/>
      </a:bodyPr>
      <a:lstStyle>
        <a:defPPr algn="l">
          <a:defRPr sz="2000" dirty="0" err="1" smtClean="0">
            <a:solidFill>
              <a:srgbClr val="333333"/>
            </a:solidFill>
            <a:latin typeface="+mn-lt"/>
            <a:ea typeface="+mn-ea"/>
          </a:defRPr>
        </a:defPPr>
      </a:lstStyle>
    </a:txDef>
  </a:objectDefaults>
  <a:extraClrSchemeLst>
    <a:extraClrScheme>
      <a:clrScheme name="VMwar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CB79948A1EF748841B28A2D2B06FE2" ma:contentTypeVersion="0" ma:contentTypeDescription="Create a new document." ma:contentTypeScope="" ma:versionID="1c1929cad68b5e83ee675c724c3e9fce">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4ABB566-28E6-4995-BF28-C8E5707ECB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D62C3E0F-EBE7-439A-89CA-5A2AB39C098D}">
  <ds:schemaRefs>
    <ds:schemaRef ds:uri="http://purl.org/dc/elements/1.1/"/>
    <ds:schemaRef ds:uri="http://purl.org/dc/terms/"/>
    <ds:schemaRef ds:uri="http://www.w3.org/XML/1998/namespace"/>
    <ds:schemaRef ds:uri="http://schemas.openxmlformats.org/package/2006/metadata/core-properties"/>
    <ds:schemaRef ds:uri="http://schemas.microsoft.com/office/2006/documentManagement/types"/>
    <ds:schemaRef ds:uri="http://purl.org/dc/dcmitype/"/>
    <ds:schemaRef ds:uri="http://schemas.microsoft.com/office/2006/metadata/properties"/>
  </ds:schemaRefs>
</ds:datastoreItem>
</file>

<file path=customXml/itemProps3.xml><?xml version="1.0" encoding="utf-8"?>
<ds:datastoreItem xmlns:ds="http://schemas.openxmlformats.org/officeDocument/2006/customXml" ds:itemID="{0E041649-5BB6-4A09-BFBA-2C15B2EFE7A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23849</TotalTime>
  <Words>1295</Words>
  <Application>Microsoft Office PowerPoint</Application>
  <PresentationFormat>On-screen Show (4:3)</PresentationFormat>
  <Paragraphs>200</Paragraphs>
  <Slides>22</Slides>
  <Notes>9</Notes>
  <HiddenSlides>0</HiddenSlides>
  <MMClips>0</MMClips>
  <ScaleCrop>false</ScaleCrop>
  <HeadingPairs>
    <vt:vector size="6" baseType="variant">
      <vt:variant>
        <vt:lpstr>Theme</vt:lpstr>
      </vt:variant>
      <vt:variant>
        <vt:i4>18</vt:i4>
      </vt:variant>
      <vt:variant>
        <vt:lpstr>Embedded OLE Servers</vt:lpstr>
      </vt:variant>
      <vt:variant>
        <vt:i4>1</vt:i4>
      </vt:variant>
      <vt:variant>
        <vt:lpstr>Slide Titles</vt:lpstr>
      </vt:variant>
      <vt:variant>
        <vt:i4>22</vt:i4>
      </vt:variant>
    </vt:vector>
  </HeadingPairs>
  <TitlesOfParts>
    <vt:vector size="41" baseType="lpstr">
      <vt:lpstr>Blank</vt:lpstr>
      <vt:lpstr>VMware Confidential</vt:lpstr>
      <vt:lpstr>1_VMware Confidential</vt:lpstr>
      <vt:lpstr>1_Blank</vt:lpstr>
      <vt:lpstr>18_VMware Confidential</vt:lpstr>
      <vt:lpstr>2_Blank</vt:lpstr>
      <vt:lpstr>Custom Design</vt:lpstr>
      <vt:lpstr>2_VMware Confidential</vt:lpstr>
      <vt:lpstr>1_Custom Design</vt:lpstr>
      <vt:lpstr>3_Blank</vt:lpstr>
      <vt:lpstr>4_Blank</vt:lpstr>
      <vt:lpstr>2_Custom Design</vt:lpstr>
      <vt:lpstr>3_Custom Design</vt:lpstr>
      <vt:lpstr>3_VMware Confidential</vt:lpstr>
      <vt:lpstr>VMware</vt:lpstr>
      <vt:lpstr>4_VMware Confidential</vt:lpstr>
      <vt:lpstr>4_Custom Design</vt:lpstr>
      <vt:lpstr>5_Custom Design</vt:lpstr>
      <vt:lpstr>Worksheet</vt:lpstr>
      <vt:lpstr>Xantrion:</vt:lpstr>
      <vt:lpstr>Introductions</vt:lpstr>
      <vt:lpstr>Agenda</vt:lpstr>
      <vt:lpstr>Xantrion:</vt:lpstr>
      <vt:lpstr>What is a SMB and MSP?</vt:lpstr>
      <vt:lpstr>What Services Do We Provide?</vt:lpstr>
      <vt:lpstr>How We Provide Service: A 4-Tiered Approach</vt:lpstr>
      <vt:lpstr>Workflow and Escalation</vt:lpstr>
      <vt:lpstr>Tools We Use</vt:lpstr>
      <vt:lpstr>Xantrion Mission</vt:lpstr>
      <vt:lpstr>Xantrion Values</vt:lpstr>
      <vt:lpstr>Questions?</vt:lpstr>
      <vt:lpstr>Xantrion:</vt:lpstr>
      <vt:lpstr>Example Responsibilities</vt:lpstr>
      <vt:lpstr>Xantrion Work Environment</vt:lpstr>
      <vt:lpstr>Questions?</vt:lpstr>
      <vt:lpstr>Xantrion:</vt:lpstr>
      <vt:lpstr>Xantrion Facts</vt:lpstr>
      <vt:lpstr>Xantrion People</vt:lpstr>
      <vt:lpstr>Xantrion Career Opportunities</vt:lpstr>
      <vt:lpstr>PowerPoint Presentation</vt:lpstr>
      <vt:lpstr>PowerPoint Presentation</vt:lpstr>
    </vt:vector>
  </TitlesOfParts>
  <Company>VMware, Inc.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SOLUTIONTRACK</dc:title>
  <dc:creator>markbrunstad</dc:creator>
  <cp:lastModifiedBy>Diana Lara</cp:lastModifiedBy>
  <cp:revision>1367</cp:revision>
  <cp:lastPrinted>2010-09-10T18:37:30Z</cp:lastPrinted>
  <dcterms:created xsi:type="dcterms:W3CDTF">2010-01-19T16:35:36Z</dcterms:created>
  <dcterms:modified xsi:type="dcterms:W3CDTF">2015-05-14T22:01:44Z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0x01010079CB79948A1EF748841B28A2D2B06FE2</vt:lpwstr>
  </property>
</Properties>
</file>